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90" r:id="rId3"/>
    <p:sldId id="303" r:id="rId4"/>
    <p:sldId id="310" r:id="rId5"/>
    <p:sldId id="257" r:id="rId6"/>
    <p:sldId id="293" r:id="rId7"/>
    <p:sldId id="287" r:id="rId8"/>
    <p:sldId id="260" r:id="rId9"/>
    <p:sldId id="261" r:id="rId10"/>
    <p:sldId id="258" r:id="rId11"/>
    <p:sldId id="262" r:id="rId12"/>
    <p:sldId id="265" r:id="rId13"/>
    <p:sldId id="267" r:id="rId14"/>
    <p:sldId id="288" r:id="rId15"/>
    <p:sldId id="272" r:id="rId16"/>
    <p:sldId id="309" r:id="rId17"/>
    <p:sldId id="292" r:id="rId18"/>
    <p:sldId id="296" r:id="rId19"/>
    <p:sldId id="298" r:id="rId20"/>
    <p:sldId id="275" r:id="rId21"/>
    <p:sldId id="294" r:id="rId22"/>
    <p:sldId id="302" r:id="rId23"/>
    <p:sldId id="304" r:id="rId24"/>
    <p:sldId id="306" r:id="rId25"/>
    <p:sldId id="278" r:id="rId2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5" userDrawn="1">
          <p15:clr>
            <a:srgbClr val="A4A3A4"/>
          </p15:clr>
        </p15:guide>
        <p15:guide id="2" orient="horz" pos="305" userDrawn="1">
          <p15:clr>
            <a:srgbClr val="A4A3A4"/>
          </p15:clr>
        </p15:guide>
        <p15:guide id="3" orient="horz" pos="2935" userDrawn="1">
          <p15:clr>
            <a:srgbClr val="A4A3A4"/>
          </p15:clr>
        </p15:guide>
        <p15:guide id="4" orient="horz" pos="214" userDrawn="1">
          <p15:clr>
            <a:srgbClr val="A4A3A4"/>
          </p15:clr>
        </p15:guide>
        <p15:guide id="5" orient="horz" pos="395">
          <p15:clr>
            <a:srgbClr val="A4A3A4"/>
          </p15:clr>
        </p15:guide>
        <p15:guide id="6" orient="horz" pos="667" userDrawn="1">
          <p15:clr>
            <a:srgbClr val="A4A3A4"/>
          </p15:clr>
        </p15:guide>
        <p15:guide id="8" orient="horz" pos="849" userDrawn="1">
          <p15:clr>
            <a:srgbClr val="A4A3A4"/>
          </p15:clr>
        </p15:guide>
        <p15:guide id="9" orient="horz" pos="985" userDrawn="1">
          <p15:clr>
            <a:srgbClr val="A4A3A4"/>
          </p15:clr>
        </p15:guide>
        <p15:guide id="10" orient="horz" pos="894" userDrawn="1">
          <p15:clr>
            <a:srgbClr val="A4A3A4"/>
          </p15:clr>
        </p15:guide>
        <p15:guide id="11" pos="2880">
          <p15:clr>
            <a:srgbClr val="A4A3A4"/>
          </p15:clr>
        </p15:guide>
        <p15:guide id="12" pos="5375">
          <p15:clr>
            <a:srgbClr val="A4A3A4"/>
          </p15:clr>
        </p15:guide>
        <p15:guide id="13" pos="295" userDrawn="1">
          <p15:clr>
            <a:srgbClr val="A4A3A4"/>
          </p15:clr>
        </p15:guide>
        <p15:guide id="14" pos="4241" userDrawn="1">
          <p15:clr>
            <a:srgbClr val="A4A3A4"/>
          </p15:clr>
        </p15:guide>
        <p15:guide id="15" pos="1474">
          <p15:clr>
            <a:srgbClr val="A4A3A4"/>
          </p15:clr>
        </p15:guide>
        <p15:guide id="16" pos="2426">
          <p15:clr>
            <a:srgbClr val="A4A3A4"/>
          </p15:clr>
        </p15:guide>
        <p15:guide id="17" pos="1565" userDrawn="1">
          <p15:clr>
            <a:srgbClr val="A4A3A4"/>
          </p15:clr>
        </p15:guide>
        <p15:guide id="18" pos="975">
          <p15:clr>
            <a:srgbClr val="A4A3A4"/>
          </p15:clr>
        </p15:guide>
        <p15:guide id="19" pos="4785">
          <p15:clr>
            <a:srgbClr val="A4A3A4"/>
          </p15:clr>
        </p15:guide>
        <p15:guide id="20" pos="521">
          <p15:clr>
            <a:srgbClr val="A4A3A4"/>
          </p15:clr>
        </p15:guide>
        <p15:guide id="21" pos="5239">
          <p15:clr>
            <a:srgbClr val="A4A3A4"/>
          </p15:clr>
        </p15:guide>
        <p15:guide id="22" pos="3969" userDrawn="1">
          <p15:clr>
            <a:srgbClr val="A4A3A4"/>
          </p15:clr>
        </p15:guide>
        <p15:guide id="23" pos="1746">
          <p15:clr>
            <a:srgbClr val="A4A3A4"/>
          </p15:clr>
        </p15:guide>
        <p15:guide id="24" pos="3606" userDrawn="1">
          <p15:clr>
            <a:srgbClr val="A4A3A4"/>
          </p15:clr>
        </p15:guide>
        <p15:guide id="25" pos="1791" userDrawn="1">
          <p15:clr>
            <a:srgbClr val="A4A3A4"/>
          </p15:clr>
        </p15:guide>
        <p15:guide id="26" pos="340">
          <p15:clr>
            <a:srgbClr val="A4A3A4"/>
          </p15:clr>
        </p15:guide>
        <p15:guide id="27" pos="5420">
          <p15:clr>
            <a:srgbClr val="A4A3A4"/>
          </p15:clr>
        </p15:guide>
        <p15:guide id="28" pos="4876" userDrawn="1">
          <p15:clr>
            <a:srgbClr val="A4A3A4"/>
          </p15:clr>
        </p15:guide>
        <p15:guide id="29" orient="horz" pos="2346" userDrawn="1">
          <p15:clr>
            <a:srgbClr val="A4A3A4"/>
          </p15:clr>
        </p15:guide>
        <p15:guide id="30" orient="horz" pos="1938" userDrawn="1">
          <p15:clr>
            <a:srgbClr val="A4A3A4"/>
          </p15:clr>
        </p15:guide>
        <p15:guide id="31" pos="4059" userDrawn="1">
          <p15:clr>
            <a:srgbClr val="A4A3A4"/>
          </p15:clr>
        </p15:guide>
        <p15:guide id="33" pos="1066" userDrawn="1">
          <p15:clr>
            <a:srgbClr val="A4A3A4"/>
          </p15:clr>
        </p15:guide>
        <p15:guide id="34" orient="horz" pos="3072" userDrawn="1">
          <p15:clr>
            <a:srgbClr val="A4A3A4"/>
          </p15:clr>
        </p15:guide>
        <p15:guide id="35" orient="horz" pos="2436" userDrawn="1">
          <p15:clr>
            <a:srgbClr val="A4A3A4"/>
          </p15:clr>
        </p15:guide>
        <p15:guide id="36" orient="horz" pos="2799" userDrawn="1">
          <p15:clr>
            <a:srgbClr val="A4A3A4"/>
          </p15:clr>
        </p15:guide>
        <p15:guide id="37" orient="horz" pos="2164" userDrawn="1">
          <p15:clr>
            <a:srgbClr val="A4A3A4"/>
          </p15:clr>
        </p15:guide>
        <p15:guide id="38" pos="4694" userDrawn="1">
          <p15:clr>
            <a:srgbClr val="A4A3A4"/>
          </p15:clr>
        </p15:guide>
        <p15:guide id="39" pos="3470" userDrawn="1">
          <p15:clr>
            <a:srgbClr val="A4A3A4"/>
          </p15:clr>
        </p15:guide>
        <p15:guide id="40" pos="2154" userDrawn="1">
          <p15:clr>
            <a:srgbClr val="A4A3A4"/>
          </p15:clr>
        </p15:guide>
        <p15:guide id="41" orient="horz" pos="1393" userDrawn="1">
          <p15:clr>
            <a:srgbClr val="A4A3A4"/>
          </p15:clr>
        </p15:guide>
        <p15:guide id="42" orient="horz" pos="804" userDrawn="1">
          <p15:clr>
            <a:srgbClr val="A4A3A4"/>
          </p15:clr>
        </p15:guide>
        <p15:guide id="43" pos="2699" userDrawn="1">
          <p15:clr>
            <a:srgbClr val="A4A3A4"/>
          </p15:clr>
        </p15:guide>
        <p15:guide id="44" orient="horz" pos="2028" userDrawn="1">
          <p15:clr>
            <a:srgbClr val="A4A3A4"/>
          </p15:clr>
        </p15:guide>
        <p15:guide id="45" orient="horz" pos="1257">
          <p15:clr>
            <a:srgbClr val="A4A3A4"/>
          </p15:clr>
        </p15:guide>
        <p15:guide id="46" orient="horz" pos="758">
          <p15:clr>
            <a:srgbClr val="A4A3A4"/>
          </p15:clr>
        </p15:guide>
        <p15:guide id="47" orient="horz" pos="2255">
          <p15:clr>
            <a:srgbClr val="A4A3A4"/>
          </p15:clr>
        </p15:guide>
        <p15:guide id="48" orient="horz" pos="1212">
          <p15:clr>
            <a:srgbClr val="A4A3A4"/>
          </p15:clr>
        </p15:guide>
        <p15:guide id="49" orient="horz" pos="2527">
          <p15:clr>
            <a:srgbClr val="A4A3A4"/>
          </p15:clr>
        </p15:guide>
        <p15:guide id="50" pos="4921">
          <p15:clr>
            <a:srgbClr val="A4A3A4"/>
          </p15:clr>
        </p15:guide>
        <p15:guide id="51" pos="748">
          <p15:clr>
            <a:srgbClr val="A4A3A4"/>
          </p15:clr>
        </p15:guide>
        <p15:guide id="52" pos="657">
          <p15:clr>
            <a:srgbClr val="A4A3A4"/>
          </p15:clr>
        </p15:guide>
        <p15:guide id="53" pos="3923">
          <p15:clr>
            <a:srgbClr val="A4A3A4"/>
          </p15:clr>
        </p15:guide>
        <p15:guide id="54" pos="3651">
          <p15:clr>
            <a:srgbClr val="A4A3A4"/>
          </p15:clr>
        </p15:guide>
        <p15:guide id="55" pos="5148">
          <p15:clr>
            <a:srgbClr val="A4A3A4"/>
          </p15:clr>
        </p15:guide>
        <p15:guide id="56" pos="5057">
          <p15:clr>
            <a:srgbClr val="A4A3A4"/>
          </p15:clr>
        </p15:guide>
        <p15:guide id="57" pos="1202">
          <p15:clr>
            <a:srgbClr val="A4A3A4"/>
          </p15:clr>
        </p15:guide>
        <p15:guide id="58" pos="3742">
          <p15:clr>
            <a:srgbClr val="A4A3A4"/>
          </p15:clr>
        </p15:guide>
        <p15:guide id="59" pos="1882">
          <p15:clr>
            <a:srgbClr val="A4A3A4"/>
          </p15:clr>
        </p15:guide>
        <p15:guide id="60" pos="5284">
          <p15:clr>
            <a:srgbClr val="A4A3A4"/>
          </p15:clr>
        </p15:guide>
        <p15:guide id="61" orient="horz" pos="1076">
          <p15:clr>
            <a:srgbClr val="A4A3A4"/>
          </p15:clr>
        </p15:guide>
        <p15:guide id="62" pos="51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994"/>
    <a:srgbClr val="F9F9F9"/>
    <a:srgbClr val="267B98"/>
    <a:srgbClr val="7F7F7F"/>
    <a:srgbClr val="62ABC6"/>
    <a:srgbClr val="0278A1"/>
    <a:srgbClr val="787878"/>
    <a:srgbClr val="919191"/>
    <a:srgbClr val="B8B8B8"/>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8" d="100"/>
          <a:sy n="138" d="100"/>
        </p:scale>
        <p:origin x="756" y="114"/>
      </p:cViewPr>
      <p:guideLst>
        <p:guide orient="horz" pos="1575"/>
        <p:guide orient="horz" pos="305"/>
        <p:guide orient="horz" pos="2935"/>
        <p:guide orient="horz" pos="214"/>
        <p:guide orient="horz" pos="395"/>
        <p:guide orient="horz" pos="667"/>
        <p:guide orient="horz" pos="849"/>
        <p:guide orient="horz" pos="985"/>
        <p:guide orient="horz" pos="894"/>
        <p:guide pos="2880"/>
        <p:guide pos="5375"/>
        <p:guide pos="295"/>
        <p:guide pos="4241"/>
        <p:guide pos="1474"/>
        <p:guide pos="2426"/>
        <p:guide pos="1565"/>
        <p:guide pos="975"/>
        <p:guide pos="4785"/>
        <p:guide pos="521"/>
        <p:guide pos="5239"/>
        <p:guide pos="3969"/>
        <p:guide pos="1746"/>
        <p:guide pos="3606"/>
        <p:guide pos="1791"/>
        <p:guide pos="340"/>
        <p:guide pos="5420"/>
        <p:guide pos="4876"/>
        <p:guide orient="horz" pos="2346"/>
        <p:guide orient="horz" pos="1938"/>
        <p:guide pos="4059"/>
        <p:guide pos="1066"/>
        <p:guide orient="horz" pos="3072"/>
        <p:guide orient="horz" pos="2436"/>
        <p:guide orient="horz" pos="2799"/>
        <p:guide orient="horz" pos="2164"/>
        <p:guide pos="4694"/>
        <p:guide pos="3470"/>
        <p:guide pos="2154"/>
        <p:guide orient="horz" pos="1393"/>
        <p:guide orient="horz" pos="804"/>
        <p:guide pos="2699"/>
        <p:guide orient="horz" pos="2028"/>
        <p:guide orient="horz" pos="1257"/>
        <p:guide orient="horz" pos="758"/>
        <p:guide orient="horz" pos="2255"/>
        <p:guide orient="horz" pos="1212"/>
        <p:guide orient="horz" pos="2527"/>
        <p:guide pos="4921"/>
        <p:guide pos="748"/>
        <p:guide pos="657"/>
        <p:guide pos="3923"/>
        <p:guide pos="3651"/>
        <p:guide pos="5148"/>
        <p:guide pos="5057"/>
        <p:guide pos="1202"/>
        <p:guide pos="3742"/>
        <p:guide pos="1882"/>
        <p:guide pos="5284"/>
        <p:guide orient="horz" pos="1076"/>
        <p:guide pos="519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tx>
            <c:strRef>
              <c:f>Sheet1!$B$1</c:f>
              <c:strCache>
                <c:ptCount val="1"/>
                <c:pt idx="0">
                  <c:v>A</c:v>
                </c:pt>
              </c:strCache>
            </c:strRef>
          </c:tx>
          <c:spPr>
            <a:ln w="28575" cap="rnd" cmpd="sng" algn="ctr">
              <a:solidFill>
                <a:srgbClr val="174994"/>
              </a:solidFill>
              <a:prstDash val="solid"/>
              <a:round/>
            </a:ln>
            <a:effectLst/>
          </c:spPr>
          <c:marker>
            <c:symbol val="circle"/>
            <c:size val="5"/>
            <c:spPr>
              <a:solidFill>
                <a:srgbClr val="174994"/>
              </a:solidFill>
              <a:ln w="9525" cap="flat" cmpd="sng" algn="ctr">
                <a:solidFill>
                  <a:schemeClr val="accent2">
                    <a:shade val="76000"/>
                    <a:shade val="95000"/>
                    <a:satMod val="105000"/>
                  </a:schemeClr>
                </a:solidFill>
                <a:prstDash val="solid"/>
                <a:round/>
              </a:ln>
              <a:effectLst/>
            </c:spPr>
          </c:marker>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4.3</c:v>
                </c:pt>
                <c:pt idx="1">
                  <c:v>2.6</c:v>
                </c:pt>
                <c:pt idx="2">
                  <c:v>3</c:v>
                </c:pt>
                <c:pt idx="3">
                  <c:v>2.8</c:v>
                </c:pt>
              </c:numCache>
            </c:numRef>
          </c:val>
          <c:smooth val="1"/>
          <c:extLst>
            <c:ext xmlns:c16="http://schemas.microsoft.com/office/drawing/2014/chart" uri="{C3380CC4-5D6E-409C-BE32-E72D297353CC}">
              <c16:uniqueId val="{00000000-5BA5-4F50-8FA2-A20DF37D500B}"/>
            </c:ext>
          </c:extLst>
        </c:ser>
        <c:ser>
          <c:idx val="1"/>
          <c:order val="1"/>
          <c:tx>
            <c:strRef>
              <c:f>Sheet1!$C$1</c:f>
              <c:strCache>
                <c:ptCount val="1"/>
                <c:pt idx="0">
                  <c:v>B</c:v>
                </c:pt>
              </c:strCache>
            </c:strRef>
          </c:tx>
          <c:spPr>
            <a:ln w="28575" cap="rnd" cmpd="sng" algn="ctr">
              <a:solidFill>
                <a:srgbClr val="174994">
                  <a:alpha val="50000"/>
                </a:srgbClr>
              </a:solidFill>
              <a:prstDash val="solid"/>
              <a:round/>
            </a:ln>
            <a:effectLst/>
          </c:spPr>
          <c:marker>
            <c:symbol val="circle"/>
            <c:size val="5"/>
            <c:spPr>
              <a:solidFill>
                <a:srgbClr val="174994">
                  <a:alpha val="50000"/>
                </a:srgbClr>
              </a:solidFill>
              <a:ln w="9525" cap="flat" cmpd="sng" algn="ctr">
                <a:solidFill>
                  <a:schemeClr val="accent2">
                    <a:tint val="77000"/>
                    <a:shade val="95000"/>
                    <a:satMod val="105000"/>
                  </a:schemeClr>
                </a:solidFill>
                <a:prstDash val="solid"/>
                <a:round/>
              </a:ln>
              <a:effectLst/>
            </c:spPr>
          </c:marker>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2.4</c:v>
                </c:pt>
                <c:pt idx="1">
                  <c:v>3.2</c:v>
                </c:pt>
                <c:pt idx="2">
                  <c:v>3.7</c:v>
                </c:pt>
                <c:pt idx="3">
                  <c:v>1.5</c:v>
                </c:pt>
              </c:numCache>
            </c:numRef>
          </c:val>
          <c:smooth val="1"/>
          <c:extLst>
            <c:ext xmlns:c16="http://schemas.microsoft.com/office/drawing/2014/chart" uri="{C3380CC4-5D6E-409C-BE32-E72D297353CC}">
              <c16:uniqueId val="{00000001-5BA5-4F50-8FA2-A20DF37D500B}"/>
            </c:ext>
          </c:extLst>
        </c:ser>
        <c:dLbls>
          <c:showLegendKey val="0"/>
          <c:showVal val="0"/>
          <c:showCatName val="0"/>
          <c:showSerName val="0"/>
          <c:showPercent val="0"/>
          <c:showBubbleSize val="0"/>
        </c:dLbls>
        <c:marker val="1"/>
        <c:smooth val="0"/>
        <c:axId val="251020208"/>
        <c:axId val="251020768"/>
      </c:lineChart>
      <c:catAx>
        <c:axId val="251020208"/>
        <c:scaling>
          <c:orientation val="minMax"/>
        </c:scaling>
        <c:delete val="0"/>
        <c:axPos val="b"/>
        <c:numFmt formatCode="General" sourceLinked="1"/>
        <c:majorTickMark val="none"/>
        <c:minorTickMark val="none"/>
        <c:tickLblPos val="nextTo"/>
        <c:spPr>
          <a:noFill/>
          <a:ln w="9525" cap="flat" cmpd="sng" algn="ctr">
            <a:solidFill>
              <a:srgbClr val="174994"/>
            </a:solidFill>
            <a:prstDash val="solid"/>
            <a:round/>
          </a:ln>
          <a:effectLst/>
        </c:spPr>
        <c:txPr>
          <a:bodyPr rot="-60000000" spcFirstLastPara="1" vertOverflow="ellipsis" vert="horz" wrap="square" anchor="ctr" anchorCtr="1"/>
          <a:lstStyle/>
          <a:p>
            <a:pPr>
              <a:defRPr sz="1050" b="0" i="0" u="none" strike="noStrike" kern="1200" baseline="0">
                <a:solidFill>
                  <a:schemeClr val="bg1">
                    <a:lumMod val="50000"/>
                  </a:schemeClr>
                </a:solidFill>
                <a:latin typeface="微软雅黑" panose="020B0503020204020204" pitchFamily="34" charset="-122"/>
                <a:ea typeface="微软雅黑" panose="020B0503020204020204" pitchFamily="34" charset="-122"/>
                <a:cs typeface="+mn-cs"/>
              </a:defRPr>
            </a:pPr>
            <a:endParaRPr lang="zh-CN"/>
          </a:p>
        </c:txPr>
        <c:crossAx val="251020768"/>
        <c:crosses val="autoZero"/>
        <c:auto val="1"/>
        <c:lblAlgn val="ctr"/>
        <c:lblOffset val="100"/>
        <c:noMultiLvlLbl val="0"/>
      </c:catAx>
      <c:valAx>
        <c:axId val="251020768"/>
        <c:scaling>
          <c:orientation val="minMax"/>
        </c:scaling>
        <c:delete val="0"/>
        <c:axPos val="l"/>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zh-CN"/>
          </a:p>
        </c:txPr>
        <c:crossAx val="251020208"/>
        <c:crosses val="autoZero"/>
        <c:crossBetween val="between"/>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D39B2-41CF-4DEA-A056-F1DE89C55B1F}" type="datetimeFigureOut">
              <a:rPr lang="zh-CN" altLang="en-US" smtClean="0"/>
              <a:t>2021/7/18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EDBA6-3167-4CE9-B928-339579E207F0}" type="slidenum">
              <a:rPr lang="zh-CN" altLang="en-US" smtClean="0"/>
              <a:t>‹#›</a:t>
            </a:fld>
            <a:endParaRPr lang="zh-CN" altLang="en-US"/>
          </a:p>
        </p:txBody>
      </p:sp>
    </p:spTree>
    <p:extLst>
      <p:ext uri="{BB962C8B-B14F-4D97-AF65-F5344CB8AC3E}">
        <p14:creationId xmlns:p14="http://schemas.microsoft.com/office/powerpoint/2010/main" val="2400365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0EDBA6-3167-4CE9-B928-339579E207F0}" type="slidenum">
              <a:rPr lang="zh-CN" altLang="en-US" smtClean="0"/>
              <a:t>1</a:t>
            </a:fld>
            <a:endParaRPr lang="zh-CN" altLang="en-US"/>
          </a:p>
        </p:txBody>
      </p:sp>
    </p:spTree>
    <p:extLst>
      <p:ext uri="{BB962C8B-B14F-4D97-AF65-F5344CB8AC3E}">
        <p14:creationId xmlns:p14="http://schemas.microsoft.com/office/powerpoint/2010/main" val="279006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21</a:t>
            </a:fld>
            <a:endParaRPr lang="zh-CN" altLang="en-US"/>
          </a:p>
        </p:txBody>
      </p:sp>
    </p:spTree>
    <p:extLst>
      <p:ext uri="{BB962C8B-B14F-4D97-AF65-F5344CB8AC3E}">
        <p14:creationId xmlns:p14="http://schemas.microsoft.com/office/powerpoint/2010/main" val="356273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22</a:t>
            </a:fld>
            <a:endParaRPr lang="zh-CN" altLang="en-US"/>
          </a:p>
        </p:txBody>
      </p:sp>
    </p:spTree>
    <p:extLst>
      <p:ext uri="{BB962C8B-B14F-4D97-AF65-F5344CB8AC3E}">
        <p14:creationId xmlns:p14="http://schemas.microsoft.com/office/powerpoint/2010/main" val="3924038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23</a:t>
            </a:fld>
            <a:endParaRPr lang="zh-CN" altLang="en-US"/>
          </a:p>
        </p:txBody>
      </p:sp>
    </p:spTree>
    <p:extLst>
      <p:ext uri="{BB962C8B-B14F-4D97-AF65-F5344CB8AC3E}">
        <p14:creationId xmlns:p14="http://schemas.microsoft.com/office/powerpoint/2010/main" val="3693593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24</a:t>
            </a:fld>
            <a:endParaRPr lang="zh-CN" altLang="en-US"/>
          </a:p>
        </p:txBody>
      </p:sp>
    </p:spTree>
    <p:extLst>
      <p:ext uri="{BB962C8B-B14F-4D97-AF65-F5344CB8AC3E}">
        <p14:creationId xmlns:p14="http://schemas.microsoft.com/office/powerpoint/2010/main" val="74324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0EDBA6-3167-4CE9-B928-339579E207F0}" type="slidenum">
              <a:rPr lang="zh-CN" altLang="en-US" smtClean="0"/>
              <a:t>2</a:t>
            </a:fld>
            <a:endParaRPr lang="zh-CN" altLang="en-US"/>
          </a:p>
        </p:txBody>
      </p:sp>
    </p:spTree>
    <p:extLst>
      <p:ext uri="{BB962C8B-B14F-4D97-AF65-F5344CB8AC3E}">
        <p14:creationId xmlns:p14="http://schemas.microsoft.com/office/powerpoint/2010/main" val="364671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5</a:t>
            </a:fld>
            <a:endParaRPr lang="zh-CN" altLang="en-US"/>
          </a:p>
        </p:txBody>
      </p:sp>
    </p:spTree>
    <p:extLst>
      <p:ext uri="{BB962C8B-B14F-4D97-AF65-F5344CB8AC3E}">
        <p14:creationId xmlns:p14="http://schemas.microsoft.com/office/powerpoint/2010/main" val="158596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6</a:t>
            </a:fld>
            <a:endParaRPr lang="zh-CN" altLang="en-US"/>
          </a:p>
        </p:txBody>
      </p:sp>
    </p:spTree>
    <p:extLst>
      <p:ext uri="{BB962C8B-B14F-4D97-AF65-F5344CB8AC3E}">
        <p14:creationId xmlns:p14="http://schemas.microsoft.com/office/powerpoint/2010/main" val="1054588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a:t>
            </a:r>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12</a:t>
            </a:fld>
            <a:endParaRPr lang="zh-CN" altLang="en-US"/>
          </a:p>
        </p:txBody>
      </p:sp>
    </p:spTree>
    <p:extLst>
      <p:ext uri="{BB962C8B-B14F-4D97-AF65-F5344CB8AC3E}">
        <p14:creationId xmlns:p14="http://schemas.microsoft.com/office/powerpoint/2010/main" val="102698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13</a:t>
            </a:fld>
            <a:endParaRPr lang="zh-CN" altLang="en-US"/>
          </a:p>
        </p:txBody>
      </p:sp>
    </p:spTree>
    <p:extLst>
      <p:ext uri="{BB962C8B-B14F-4D97-AF65-F5344CB8AC3E}">
        <p14:creationId xmlns:p14="http://schemas.microsoft.com/office/powerpoint/2010/main" val="392769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15</a:t>
            </a:fld>
            <a:endParaRPr lang="zh-CN" altLang="en-US"/>
          </a:p>
        </p:txBody>
      </p:sp>
    </p:spTree>
    <p:extLst>
      <p:ext uri="{BB962C8B-B14F-4D97-AF65-F5344CB8AC3E}">
        <p14:creationId xmlns:p14="http://schemas.microsoft.com/office/powerpoint/2010/main" val="251101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16</a:t>
            </a:fld>
            <a:endParaRPr lang="zh-CN" altLang="en-US"/>
          </a:p>
        </p:txBody>
      </p:sp>
    </p:spTree>
    <p:extLst>
      <p:ext uri="{BB962C8B-B14F-4D97-AF65-F5344CB8AC3E}">
        <p14:creationId xmlns:p14="http://schemas.microsoft.com/office/powerpoint/2010/main" val="3026020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20</a:t>
            </a:fld>
            <a:endParaRPr lang="zh-CN" altLang="en-US"/>
          </a:p>
        </p:txBody>
      </p:sp>
    </p:spTree>
    <p:extLst>
      <p:ext uri="{BB962C8B-B14F-4D97-AF65-F5344CB8AC3E}">
        <p14:creationId xmlns:p14="http://schemas.microsoft.com/office/powerpoint/2010/main" val="2001253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F7A28DC-3A6C-4630-B2BA-75720925B60A}" type="datetime1">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B94CEA9-5BEA-4ADC-B991-A4368E48BE3A}" type="datetime1">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7F2011-3001-49A6-8C64-DEAC958B6DC0}" type="datetime1">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D06F09-1428-4969-A215-0CCF9CD5CB7F}" type="datetime1">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1A28B69-1265-4510-BB9D-10E8436A96C6}" type="datetime1">
              <a:rPr lang="zh-CN" altLang="en-US" smtClean="0"/>
              <a:t>2021/7/18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B0FE266-3B8F-4143-968A-1E0DFDBFDFFA}" type="datetime1">
              <a:rPr lang="zh-CN" altLang="en-US" smtClean="0"/>
              <a:t>2021/7/18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CA70150-99C1-447B-A7A1-ACEEB0B4307B}" type="datetime1">
              <a:rPr lang="zh-CN" altLang="en-US" smtClean="0"/>
              <a:t>2021/7/18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980F93-A44D-4676-86BB-7BA2B4281D89}" type="datetime1">
              <a:rPr lang="zh-CN" altLang="en-US" smtClean="0"/>
              <a:t>2021/7/18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C6719C-B40A-4631-9EA5-89E2852A20C0}" type="datetime1">
              <a:rPr lang="zh-CN" altLang="en-US" smtClean="0"/>
              <a:t>2021/7/18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BC0325-1B80-45F2-BBC3-BD5EB20CB9B3}" type="datetime1">
              <a:rPr lang="zh-CN" altLang="en-US" smtClean="0"/>
              <a:t>2021/7/18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6E5FCA0-2607-4F7A-ADB8-B06B3385918A}" type="datetime1">
              <a:rPr lang="zh-CN" altLang="en-US" smtClean="0"/>
              <a:t>2021/7/18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mConfetti">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7BF1332-44AE-4B04-BF5B-682B6DFD8A3D}" type="datetime1">
              <a:rPr lang="zh-CN" altLang="en-US" smtClean="0"/>
              <a:t>2021/7/18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onfetti">
          <a:fgClr>
            <a:srgbClr val="F9F9F9"/>
          </a:fgClr>
          <a:bgClr>
            <a:schemeClr val="bg1"/>
          </a:bgClr>
        </a:pattFill>
        <a:effectLst/>
      </p:bgPr>
    </p:bg>
    <p:spTree>
      <p:nvGrpSpPr>
        <p:cNvPr id="1" name=""/>
        <p:cNvGrpSpPr/>
        <p:nvPr/>
      </p:nvGrpSpPr>
      <p:grpSpPr>
        <a:xfrm>
          <a:off x="0" y="0"/>
          <a:ext cx="0" cy="0"/>
          <a:chOff x="0" y="0"/>
          <a:chExt cx="0" cy="0"/>
        </a:xfrm>
      </p:grpSpPr>
      <p:sp>
        <p:nvSpPr>
          <p:cNvPr id="62" name="文本框 2"/>
          <p:cNvSpPr txBox="1"/>
          <p:nvPr/>
        </p:nvSpPr>
        <p:spPr>
          <a:xfrm>
            <a:off x="1115615" y="3691188"/>
            <a:ext cx="5317481" cy="769441"/>
          </a:xfrm>
          <a:prstGeom prst="rect">
            <a:avLst/>
          </a:prstGeom>
          <a:noFill/>
        </p:spPr>
        <p:txBody>
          <a:bodyPr wrap="none" rtlCol="0">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大标题预留位置</a:t>
            </a:r>
            <a:r>
              <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rPr>
              <a:t>XXX</a:t>
            </a:r>
            <a:endPar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文本框 3"/>
          <p:cNvSpPr txBox="1"/>
          <p:nvPr/>
        </p:nvSpPr>
        <p:spPr>
          <a:xfrm>
            <a:off x="1115615" y="4423633"/>
            <a:ext cx="3570208" cy="523220"/>
          </a:xfrm>
          <a:prstGeom prst="rect">
            <a:avLst/>
          </a:prstGeom>
          <a:noFill/>
        </p:spPr>
        <p:txBody>
          <a:bodyPr wrap="non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小标题</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XXXXXXXXXX</a:t>
            </a:r>
            <a:endParaRPr lang="zh-CN" altLang="en-US" sz="2800" dirty="0">
              <a:solidFill>
                <a:schemeClr val="tx1">
                  <a:lumMod val="75000"/>
                  <a:lumOff val="25000"/>
                </a:schemeClr>
              </a:solidFill>
              <a:latin typeface="微软雅黑" pitchFamily="34" charset="-122"/>
              <a:ea typeface="微软雅黑"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7037" y="3723878"/>
            <a:ext cx="704062" cy="704062"/>
          </a:xfrm>
          <a:prstGeom prst="rect">
            <a:avLst/>
          </a:prstGeom>
        </p:spPr>
      </p:pic>
      <p:sp>
        <p:nvSpPr>
          <p:cNvPr id="6" name="矩形 5"/>
          <p:cNvSpPr/>
          <p:nvPr/>
        </p:nvSpPr>
        <p:spPr>
          <a:xfrm>
            <a:off x="-1" y="3360063"/>
            <a:ext cx="6218711" cy="75783"/>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218710" y="3360062"/>
            <a:ext cx="2925290" cy="75784"/>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48264" y="3723878"/>
            <a:ext cx="45719" cy="1152128"/>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4994"/>
              </a:solidFill>
            </a:endParaRPr>
          </a:p>
        </p:txBody>
      </p:sp>
      <p:sp>
        <p:nvSpPr>
          <p:cNvPr id="13" name="文本框 3"/>
          <p:cNvSpPr txBox="1"/>
          <p:nvPr/>
        </p:nvSpPr>
        <p:spPr>
          <a:xfrm>
            <a:off x="7043178" y="4075909"/>
            <a:ext cx="1970411" cy="738664"/>
          </a:xfrm>
          <a:prstGeom prst="rect">
            <a:avLst/>
          </a:prstGeom>
          <a:noFill/>
        </p:spPr>
        <p:txBody>
          <a:bodyPr wrap="non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汇 报 人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XXX</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指导教师：</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汇报时间：</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月</a:t>
            </a:r>
          </a:p>
        </p:txBody>
      </p:sp>
      <p:pic>
        <p:nvPicPr>
          <p:cNvPr id="3" name="图片 2">
            <a:extLst>
              <a:ext uri="{FF2B5EF4-FFF2-40B4-BE49-F238E27FC236}">
                <a16:creationId xmlns:a16="http://schemas.microsoft.com/office/drawing/2014/main" id="{A8F36A24-E3E8-432E-8952-6F2C29B6F37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28" t="52472" r="4766" b="190"/>
          <a:stretch/>
        </p:blipFill>
        <p:spPr>
          <a:xfrm>
            <a:off x="-157043" y="-148916"/>
            <a:ext cx="9458086" cy="3508977"/>
          </a:xfrm>
          <a:prstGeom prst="rect">
            <a:avLst/>
          </a:prstGeom>
        </p:spPr>
      </p:pic>
    </p:spTree>
    <p:extLst>
      <p:ext uri="{BB962C8B-B14F-4D97-AF65-F5344CB8AC3E}">
        <p14:creationId xmlns:p14="http://schemas.microsoft.com/office/powerpoint/2010/main" val="313684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t="20047" b="20047"/>
          <a:stretch/>
        </p:blipFill>
        <p:spPr>
          <a:xfrm>
            <a:off x="0" y="0"/>
            <a:ext cx="9144000" cy="3651870"/>
          </a:xfrm>
          <a:prstGeom prst="rect">
            <a:avLst/>
          </a:prstGeom>
        </p:spPr>
      </p:pic>
      <p:sp>
        <p:nvSpPr>
          <p:cNvPr id="4" name="矩形 3"/>
          <p:cNvSpPr/>
          <p:nvPr/>
        </p:nvSpPr>
        <p:spPr>
          <a:xfrm>
            <a:off x="-21998" y="1912644"/>
            <a:ext cx="9165998" cy="1739226"/>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Part 02</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284619" y="2139543"/>
            <a:ext cx="2262158" cy="507831"/>
          </a:xfrm>
          <a:prstGeom prst="rect">
            <a:avLst/>
          </a:prstGeom>
          <a:noFill/>
        </p:spPr>
        <p:txBody>
          <a:bodyPr wrap="none" rtlCol="0">
            <a:spAutoFit/>
          </a:bodyPr>
          <a:lstStyle/>
          <a:p>
            <a:r>
              <a:rPr lang="zh-CN" altLang="en-US" sz="2700" dirty="0">
                <a:solidFill>
                  <a:schemeClr val="bg1"/>
                </a:solidFill>
                <a:latin typeface="微软雅黑" pitchFamily="34" charset="-122"/>
                <a:ea typeface="微软雅黑" pitchFamily="34" charset="-122"/>
              </a:rPr>
              <a:t>点击添加标题</a:t>
            </a: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grpSp>
        <p:nvGrpSpPr>
          <p:cNvPr id="14" name="组合 13"/>
          <p:cNvGrpSpPr/>
          <p:nvPr/>
        </p:nvGrpSpPr>
        <p:grpSpPr>
          <a:xfrm>
            <a:off x="1187624" y="3861015"/>
            <a:ext cx="5112568" cy="1059684"/>
            <a:chOff x="509616" y="5225899"/>
            <a:chExt cx="5112568" cy="1412913"/>
          </a:xfrm>
        </p:grpSpPr>
        <p:sp>
          <p:nvSpPr>
            <p:cNvPr id="16" name="文本框 100"/>
            <p:cNvSpPr txBox="1"/>
            <p:nvPr/>
          </p:nvSpPr>
          <p:spPr>
            <a:xfrm>
              <a:off x="509616" y="5225899"/>
              <a:ext cx="1415772" cy="615554"/>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17" name="文本框 101"/>
            <p:cNvSpPr txBox="1"/>
            <p:nvPr/>
          </p:nvSpPr>
          <p:spPr>
            <a:xfrm>
              <a:off x="509616" y="5805250"/>
              <a:ext cx="5112568" cy="833562"/>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正文部分正文部分正文部分正文部分正文部分正文部分，正文部分正文部分正文部分正文部分</a:t>
              </a: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7037" y="3864805"/>
            <a:ext cx="704062" cy="70406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10</a:t>
            </a:fld>
            <a:endParaRPr lang="zh-CN" altLang="en-US"/>
          </a:p>
        </p:txBody>
      </p:sp>
    </p:spTree>
    <p:extLst>
      <p:ext uri="{BB962C8B-B14F-4D97-AF65-F5344CB8AC3E}">
        <p14:creationId xmlns:p14="http://schemas.microsoft.com/office/powerpoint/2010/main" val="3176695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8FF085E-33F5-4116-867E-06BB7B3463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729" r="5003"/>
          <a:stretch/>
        </p:blipFill>
        <p:spPr>
          <a:xfrm>
            <a:off x="1" y="1275606"/>
            <a:ext cx="9144000" cy="3291639"/>
          </a:xfrm>
          <a:prstGeom prst="rect">
            <a:avLst/>
          </a:prstGeom>
        </p:spPr>
      </p:pic>
      <p:sp>
        <p:nvSpPr>
          <p:cNvPr id="20" name="任意多边形 19"/>
          <p:cNvSpPr/>
          <p:nvPr/>
        </p:nvSpPr>
        <p:spPr>
          <a:xfrm rot="16200000">
            <a:off x="5975795" y="1390954"/>
            <a:ext cx="3291640" cy="3060944"/>
          </a:xfrm>
          <a:custGeom>
            <a:avLst/>
            <a:gdLst>
              <a:gd name="connsiteX0" fmla="*/ 0 w 3516564"/>
              <a:gd name="connsiteY0" fmla="*/ 3060944 h 3060944"/>
              <a:gd name="connsiteX1" fmla="*/ 0 w 3516564"/>
              <a:gd name="connsiteY1" fmla="*/ 351657 h 3060944"/>
              <a:gd name="connsiteX2" fmla="*/ 3516564 w 3516564"/>
              <a:gd name="connsiteY2" fmla="*/ 0 h 3060944"/>
              <a:gd name="connsiteX3" fmla="*/ 3516564 w 3516564"/>
              <a:gd name="connsiteY3" fmla="*/ 3060944 h 3060944"/>
            </a:gdLst>
            <a:ahLst/>
            <a:cxnLst>
              <a:cxn ang="0">
                <a:pos x="connsiteX0" y="connsiteY0"/>
              </a:cxn>
              <a:cxn ang="0">
                <a:pos x="connsiteX1" y="connsiteY1"/>
              </a:cxn>
              <a:cxn ang="0">
                <a:pos x="connsiteX2" y="connsiteY2"/>
              </a:cxn>
              <a:cxn ang="0">
                <a:pos x="connsiteX3" y="connsiteY3"/>
              </a:cxn>
            </a:cxnLst>
            <a:rect l="l" t="t" r="r" b="b"/>
            <a:pathLst>
              <a:path w="3516564" h="3060944">
                <a:moveTo>
                  <a:pt x="0" y="3060944"/>
                </a:moveTo>
                <a:lnTo>
                  <a:pt x="0" y="351657"/>
                </a:lnTo>
                <a:lnTo>
                  <a:pt x="3516564" y="0"/>
                </a:lnTo>
                <a:lnTo>
                  <a:pt x="3516564" y="3060944"/>
                </a:lnTo>
                <a:close/>
              </a:path>
            </a:pathLst>
          </a:custGeom>
          <a:solidFill>
            <a:srgbClr val="174994">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106"/>
          <p:cNvSpPr txBox="1"/>
          <p:nvPr/>
        </p:nvSpPr>
        <p:spPr>
          <a:xfrm>
            <a:off x="6588224" y="1491630"/>
            <a:ext cx="1415772" cy="461665"/>
          </a:xfrm>
          <a:prstGeom prst="rect">
            <a:avLst/>
          </a:prstGeom>
          <a:noFill/>
        </p:spPr>
        <p:txBody>
          <a:bodyPr wrap="none" rtlCol="0">
            <a:spAutoFit/>
          </a:bodyPr>
          <a:lstStyle/>
          <a:p>
            <a:pPr algn="r"/>
            <a:r>
              <a:rPr lang="zh-CN" altLang="en-US" sz="2400" b="1" dirty="0">
                <a:solidFill>
                  <a:schemeClr val="bg1"/>
                </a:solidFill>
                <a:latin typeface="微软雅黑" pitchFamily="34" charset="-122"/>
                <a:ea typeface="微软雅黑" pitchFamily="34" charset="-122"/>
              </a:rPr>
              <a:t>添加标题</a:t>
            </a:r>
          </a:p>
        </p:txBody>
      </p:sp>
      <p:sp>
        <p:nvSpPr>
          <p:cNvPr id="24" name="文本框 107"/>
          <p:cNvSpPr txBox="1"/>
          <p:nvPr/>
        </p:nvSpPr>
        <p:spPr>
          <a:xfrm>
            <a:off x="6588224" y="1953295"/>
            <a:ext cx="2209856" cy="2585708"/>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基于演示设计的</a:t>
            </a:r>
            <a:r>
              <a:rPr lang="zh-CN" altLang="en-US" b="1" dirty="0">
                <a:solidFill>
                  <a:schemeClr val="bg1"/>
                </a:solidFill>
              </a:rPr>
              <a:t>这是一段重要的文字</a:t>
            </a:r>
            <a:r>
              <a:rPr lang="zh-CN" altLang="en-US" dirty="0">
                <a:solidFill>
                  <a:schemeClr val="bg1"/>
                </a:solidFill>
              </a:rPr>
              <a:t>其他部分都是填充字数来的显得多一些，没有那么枯燥，我觉得这种打起来好傻啊正文部分正文部分正文部分正文部分基于演示设计的</a:t>
            </a:r>
            <a:r>
              <a:rPr lang="zh-CN" altLang="en-US" b="1" dirty="0">
                <a:solidFill>
                  <a:schemeClr val="bg1"/>
                </a:solidFill>
              </a:rPr>
              <a:t>这是一段重要的文字</a:t>
            </a:r>
            <a:r>
              <a:rPr lang="zh-CN" altLang="en-US" dirty="0">
                <a:solidFill>
                  <a:schemeClr val="bg1"/>
                </a:solidFill>
              </a:rPr>
              <a:t>其他部分都是填充字数来的显得多</a:t>
            </a:r>
          </a:p>
        </p:txBody>
      </p:sp>
      <p:sp>
        <p:nvSpPr>
          <p:cNvPr id="7"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t>11</a:t>
            </a:fld>
            <a:endParaRPr lang="zh-CN" altLang="en-US"/>
          </a:p>
        </p:txBody>
      </p:sp>
    </p:spTree>
    <p:extLst>
      <p:ext uri="{BB962C8B-B14F-4D97-AF65-F5344CB8AC3E}">
        <p14:creationId xmlns:p14="http://schemas.microsoft.com/office/powerpoint/2010/main" val="3951170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ADA1130-1719-4E73-A1AD-5A72FD3F6F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441" r="323" b="5751"/>
          <a:stretch/>
        </p:blipFill>
        <p:spPr>
          <a:xfrm>
            <a:off x="0" y="1149563"/>
            <a:ext cx="9144000" cy="2762613"/>
          </a:xfrm>
          <a:prstGeom prst="rect">
            <a:avLst/>
          </a:prstGeom>
        </p:spPr>
      </p:pic>
      <p:sp>
        <p:nvSpPr>
          <p:cNvPr id="22" name="矩形 21"/>
          <p:cNvSpPr/>
          <p:nvPr/>
        </p:nvSpPr>
        <p:spPr>
          <a:xfrm>
            <a:off x="5880572" y="1131590"/>
            <a:ext cx="2651868" cy="3272894"/>
          </a:xfrm>
          <a:prstGeom prst="rect">
            <a:avLst/>
          </a:prstGeom>
          <a:solidFill>
            <a:srgbClr val="174994">
              <a:alpha val="8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a:stretch>
            <a:fillRect/>
          </a:stretch>
        </p:blipFill>
        <p:spPr>
          <a:xfrm>
            <a:off x="6471616" y="1612382"/>
            <a:ext cx="1469781" cy="1264444"/>
          </a:xfrm>
          <a:prstGeom prst="rect">
            <a:avLst/>
          </a:prstGeom>
        </p:spPr>
      </p:pic>
      <p:sp>
        <p:nvSpPr>
          <p:cNvPr id="24" name="文本框 7"/>
          <p:cNvSpPr txBox="1"/>
          <p:nvPr/>
        </p:nvSpPr>
        <p:spPr>
          <a:xfrm>
            <a:off x="6036955" y="3388956"/>
            <a:ext cx="2339102" cy="523220"/>
          </a:xfrm>
          <a:prstGeom prst="rect">
            <a:avLst/>
          </a:prstGeom>
          <a:noFill/>
        </p:spPr>
        <p:txBody>
          <a:bodyPr wrap="none" rtlCol="0">
            <a:spAutoFit/>
          </a:bodyPr>
          <a:lstStyle/>
          <a:p>
            <a:r>
              <a:rPr lang="zh-CN" altLang="en-US" sz="2800" dirty="0">
                <a:solidFill>
                  <a:schemeClr val="bg1"/>
                </a:solidFill>
                <a:latin typeface="微软雅黑" pitchFamily="34" charset="-122"/>
                <a:ea typeface="微软雅黑" pitchFamily="34" charset="-122"/>
              </a:rPr>
              <a:t>点击添加标题</a:t>
            </a:r>
          </a:p>
        </p:txBody>
      </p:sp>
      <p:sp>
        <p:nvSpPr>
          <p:cNvPr id="43" name="矩形 42"/>
          <p:cNvSpPr/>
          <p:nvPr/>
        </p:nvSpPr>
        <p:spPr>
          <a:xfrm>
            <a:off x="697012" y="4028599"/>
            <a:ext cx="4572000" cy="738664"/>
          </a:xfrm>
          <a:prstGeom prst="rect">
            <a:avLst/>
          </a:prstGeom>
        </p:spPr>
        <p:txBody>
          <a:bodyPr>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基于演示设计的</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这是一段重要的文字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其他部分都是填充字数来的显得多一些，没有那么枯燥，我觉得这种打起来好傻啊正文部分正文部分正文部分正文部分</a:t>
            </a:r>
          </a:p>
        </p:txBody>
      </p:sp>
      <p:sp>
        <p:nvSpPr>
          <p:cNvPr id="11" name="灯片编号占位符 10"/>
          <p:cNvSpPr>
            <a:spLocks noGrp="1"/>
          </p:cNvSpPr>
          <p:nvPr>
            <p:ph type="sldNum" sz="quarter" idx="12"/>
          </p:nvPr>
        </p:nvSpPr>
        <p:spPr/>
        <p:txBody>
          <a:bodyPr/>
          <a:lstStyle/>
          <a:p>
            <a:fld id="{0C913308-F349-4B6D-A68A-DD1791B4A57B}" type="slidenum">
              <a:rPr lang="zh-CN" altLang="en-US" smtClean="0"/>
              <a:t>12</a:t>
            </a:fld>
            <a:endParaRPr lang="zh-CN" altLang="en-US"/>
          </a:p>
        </p:txBody>
      </p:sp>
      <p:sp>
        <p:nvSpPr>
          <p:cNvPr id="39"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18025" y="267494"/>
            <a:ext cx="557974" cy="557974"/>
          </a:xfrm>
          <a:prstGeom prst="rect">
            <a:avLst/>
          </a:prstGeom>
        </p:spPr>
      </p:pic>
    </p:spTree>
    <p:extLst>
      <p:ext uri="{BB962C8B-B14F-4D97-AF65-F5344CB8AC3E}">
        <p14:creationId xmlns:p14="http://schemas.microsoft.com/office/powerpoint/2010/main" val="846388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67828459-F396-462E-BFB9-C9854249BF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0589" r="537" b="-1"/>
          <a:stretch/>
        </p:blipFill>
        <p:spPr>
          <a:xfrm>
            <a:off x="446153" y="1102795"/>
            <a:ext cx="8251693" cy="2448272"/>
          </a:xfrm>
          <a:prstGeom prst="rect">
            <a:avLst/>
          </a:prstGeom>
        </p:spPr>
      </p:pic>
      <p:sp>
        <p:nvSpPr>
          <p:cNvPr id="26" name="文本框 10"/>
          <p:cNvSpPr txBox="1"/>
          <p:nvPr/>
        </p:nvSpPr>
        <p:spPr>
          <a:xfrm>
            <a:off x="7123660" y="3278250"/>
            <a:ext cx="184731" cy="769441"/>
          </a:xfrm>
          <a:prstGeom prst="rect">
            <a:avLst/>
          </a:prstGeom>
          <a:noFill/>
        </p:spPr>
        <p:txBody>
          <a:bodyPr wrap="none" rtlCol="0">
            <a:spAutoFit/>
          </a:bodyPr>
          <a:lstStyle/>
          <a:p>
            <a:endParaRPr lang="zh-CN" altLang="en-US" sz="4400" b="1" dirty="0">
              <a:solidFill>
                <a:schemeClr val="bg1"/>
              </a:solidFill>
              <a:latin typeface="Akzidenz-Grotesk BQ Condensed" pitchFamily="50" charset="0"/>
            </a:endParaRPr>
          </a:p>
        </p:txBody>
      </p:sp>
      <p:sp>
        <p:nvSpPr>
          <p:cNvPr id="34" name="文本框 10"/>
          <p:cNvSpPr txBox="1"/>
          <p:nvPr/>
        </p:nvSpPr>
        <p:spPr>
          <a:xfrm>
            <a:off x="5209665" y="3277640"/>
            <a:ext cx="184731" cy="769441"/>
          </a:xfrm>
          <a:prstGeom prst="rect">
            <a:avLst/>
          </a:prstGeom>
          <a:noFill/>
        </p:spPr>
        <p:txBody>
          <a:bodyPr wrap="none" rtlCol="0">
            <a:spAutoFit/>
          </a:bodyPr>
          <a:lstStyle/>
          <a:p>
            <a:endParaRPr lang="zh-CN" altLang="en-US" sz="4400" b="1" dirty="0">
              <a:solidFill>
                <a:schemeClr val="bg1"/>
              </a:solidFill>
              <a:latin typeface="Akzidenz-Grotesk BQ Condensed" pitchFamily="50" charset="0"/>
            </a:endParaRPr>
          </a:p>
        </p:txBody>
      </p:sp>
      <p:sp>
        <p:nvSpPr>
          <p:cNvPr id="37" name="矩形 36"/>
          <p:cNvSpPr/>
          <p:nvPr/>
        </p:nvSpPr>
        <p:spPr>
          <a:xfrm>
            <a:off x="808243" y="4091002"/>
            <a:ext cx="1728787" cy="846001"/>
          </a:xfrm>
          <a:prstGeom prst="rect">
            <a:avLst/>
          </a:prstGeom>
        </p:spPr>
        <p:txBody>
          <a:bodyPr wrap="square">
            <a:spAutoFit/>
          </a:bodyPr>
          <a:lstStyle/>
          <a:p>
            <a:pPr algn="just">
              <a:lnSpc>
                <a:spcPct val="120000"/>
              </a:lnSpc>
            </a:pP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a:t>
            </a:r>
          </a:p>
        </p:txBody>
      </p:sp>
      <p:sp>
        <p:nvSpPr>
          <p:cNvPr id="2" name="菱形 1"/>
          <p:cNvSpPr/>
          <p:nvPr/>
        </p:nvSpPr>
        <p:spPr>
          <a:xfrm>
            <a:off x="1129622" y="3014603"/>
            <a:ext cx="1086028" cy="1086028"/>
          </a:xfrm>
          <a:prstGeom prst="diamond">
            <a:avLst/>
          </a:prstGeom>
          <a:solidFill>
            <a:srgbClr val="17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10"/>
          <p:cNvSpPr txBox="1"/>
          <p:nvPr/>
        </p:nvSpPr>
        <p:spPr>
          <a:xfrm>
            <a:off x="1357486" y="3172897"/>
            <a:ext cx="630301" cy="769441"/>
          </a:xfrm>
          <a:prstGeom prst="rect">
            <a:avLst/>
          </a:prstGeom>
          <a:noFill/>
        </p:spPr>
        <p:txBody>
          <a:bodyPr wrap="none" rtlCol="0">
            <a:spAutoFit/>
          </a:bodyPr>
          <a:lstStyle/>
          <a:p>
            <a:r>
              <a:rPr lang="en-US" altLang="zh-CN" sz="4400" b="1" dirty="0">
                <a:solidFill>
                  <a:schemeClr val="bg1"/>
                </a:solidFill>
                <a:latin typeface="Akzidenz-Grotesk BQ Condensed" pitchFamily="50" charset="0"/>
              </a:rPr>
              <a:t>01</a:t>
            </a:r>
            <a:endParaRPr lang="zh-CN" altLang="en-US" sz="4400" b="1" dirty="0">
              <a:solidFill>
                <a:schemeClr val="bg1"/>
              </a:solidFill>
              <a:latin typeface="Akzidenz-Grotesk BQ Condensed" pitchFamily="50" charset="0"/>
            </a:endParaRPr>
          </a:p>
        </p:txBody>
      </p:sp>
      <p:sp>
        <p:nvSpPr>
          <p:cNvPr id="29" name="矩形 28"/>
          <p:cNvSpPr/>
          <p:nvPr/>
        </p:nvSpPr>
        <p:spPr>
          <a:xfrm>
            <a:off x="2734903" y="4091002"/>
            <a:ext cx="1728787" cy="846001"/>
          </a:xfrm>
          <a:prstGeom prst="rect">
            <a:avLst/>
          </a:prstGeom>
        </p:spPr>
        <p:txBody>
          <a:bodyPr wrap="square">
            <a:spAutoFit/>
          </a:bodyPr>
          <a:lstStyle/>
          <a:p>
            <a:pPr algn="just">
              <a:lnSpc>
                <a:spcPct val="120000"/>
              </a:lnSpc>
            </a:pP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a:t>
            </a:r>
          </a:p>
        </p:txBody>
      </p:sp>
      <p:sp>
        <p:nvSpPr>
          <p:cNvPr id="35" name="菱形 34"/>
          <p:cNvSpPr/>
          <p:nvPr/>
        </p:nvSpPr>
        <p:spPr>
          <a:xfrm>
            <a:off x="3056282" y="3014603"/>
            <a:ext cx="1086028" cy="1086028"/>
          </a:xfrm>
          <a:prstGeom prst="diamond">
            <a:avLst/>
          </a:prstGeom>
          <a:solidFill>
            <a:srgbClr val="17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0"/>
          <p:cNvSpPr txBox="1"/>
          <p:nvPr/>
        </p:nvSpPr>
        <p:spPr>
          <a:xfrm>
            <a:off x="3298055" y="3168067"/>
            <a:ext cx="841897" cy="769441"/>
          </a:xfrm>
          <a:prstGeom prst="rect">
            <a:avLst/>
          </a:prstGeom>
          <a:noFill/>
        </p:spPr>
        <p:txBody>
          <a:bodyPr wrap="none" rtlCol="0">
            <a:spAutoFit/>
          </a:bodyPr>
          <a:lstStyle/>
          <a:p>
            <a:r>
              <a:rPr lang="en-US" altLang="zh-CN" sz="4400" b="1" dirty="0">
                <a:solidFill>
                  <a:schemeClr val="bg1"/>
                </a:solidFill>
                <a:latin typeface="Akzidenz-Grotesk BQ Condensed" pitchFamily="50" charset="0"/>
              </a:rPr>
              <a:t>02</a:t>
            </a:r>
            <a:endParaRPr lang="zh-CN" altLang="en-US" sz="4400" b="1" dirty="0">
              <a:solidFill>
                <a:schemeClr val="bg1"/>
              </a:solidFill>
              <a:latin typeface="Akzidenz-Grotesk BQ Condensed" pitchFamily="50" charset="0"/>
            </a:endParaRPr>
          </a:p>
        </p:txBody>
      </p:sp>
      <p:sp>
        <p:nvSpPr>
          <p:cNvPr id="43" name="矩形 42"/>
          <p:cNvSpPr/>
          <p:nvPr/>
        </p:nvSpPr>
        <p:spPr>
          <a:xfrm>
            <a:off x="4661563" y="4091002"/>
            <a:ext cx="1728787" cy="846001"/>
          </a:xfrm>
          <a:prstGeom prst="rect">
            <a:avLst/>
          </a:prstGeom>
        </p:spPr>
        <p:txBody>
          <a:bodyPr wrap="square">
            <a:spAutoFit/>
          </a:bodyPr>
          <a:lstStyle/>
          <a:p>
            <a:pPr algn="just">
              <a:lnSpc>
                <a:spcPct val="120000"/>
              </a:lnSpc>
            </a:pP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a:t>
            </a:r>
          </a:p>
        </p:txBody>
      </p:sp>
      <p:sp>
        <p:nvSpPr>
          <p:cNvPr id="45" name="菱形 44"/>
          <p:cNvSpPr/>
          <p:nvPr/>
        </p:nvSpPr>
        <p:spPr>
          <a:xfrm>
            <a:off x="4982942" y="3014603"/>
            <a:ext cx="1086028" cy="1086028"/>
          </a:xfrm>
          <a:prstGeom prst="diamond">
            <a:avLst/>
          </a:prstGeom>
          <a:solidFill>
            <a:srgbClr val="17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0"/>
          <p:cNvSpPr txBox="1"/>
          <p:nvPr/>
        </p:nvSpPr>
        <p:spPr>
          <a:xfrm>
            <a:off x="5209665" y="3168068"/>
            <a:ext cx="841897" cy="769441"/>
          </a:xfrm>
          <a:prstGeom prst="rect">
            <a:avLst/>
          </a:prstGeom>
          <a:noFill/>
        </p:spPr>
        <p:txBody>
          <a:bodyPr wrap="none" rtlCol="0">
            <a:spAutoFit/>
          </a:bodyPr>
          <a:lstStyle/>
          <a:p>
            <a:r>
              <a:rPr lang="en-US" altLang="zh-CN" sz="4400" b="1" dirty="0">
                <a:solidFill>
                  <a:schemeClr val="bg1"/>
                </a:solidFill>
                <a:latin typeface="Akzidenz-Grotesk BQ Condensed" pitchFamily="50" charset="0"/>
              </a:rPr>
              <a:t>03</a:t>
            </a:r>
            <a:endParaRPr lang="zh-CN" altLang="en-US" sz="4400" b="1" dirty="0">
              <a:solidFill>
                <a:schemeClr val="bg1"/>
              </a:solidFill>
              <a:latin typeface="Akzidenz-Grotesk BQ Condensed" pitchFamily="50" charset="0"/>
            </a:endParaRPr>
          </a:p>
        </p:txBody>
      </p:sp>
      <p:sp>
        <p:nvSpPr>
          <p:cNvPr id="48" name="矩形 47"/>
          <p:cNvSpPr/>
          <p:nvPr/>
        </p:nvSpPr>
        <p:spPr>
          <a:xfrm>
            <a:off x="6588224" y="4091002"/>
            <a:ext cx="1728787" cy="846001"/>
          </a:xfrm>
          <a:prstGeom prst="rect">
            <a:avLst/>
          </a:prstGeom>
        </p:spPr>
        <p:txBody>
          <a:bodyPr wrap="square">
            <a:spAutoFit/>
          </a:bodyPr>
          <a:lstStyle/>
          <a:p>
            <a:pPr algn="just">
              <a:lnSpc>
                <a:spcPct val="120000"/>
              </a:lnSpc>
            </a:pP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a:t>
            </a:r>
          </a:p>
        </p:txBody>
      </p:sp>
      <p:sp>
        <p:nvSpPr>
          <p:cNvPr id="53" name="菱形 52"/>
          <p:cNvSpPr/>
          <p:nvPr/>
        </p:nvSpPr>
        <p:spPr>
          <a:xfrm>
            <a:off x="6909603" y="3014603"/>
            <a:ext cx="1086028" cy="1086028"/>
          </a:xfrm>
          <a:prstGeom prst="diamond">
            <a:avLst/>
          </a:prstGeom>
          <a:solidFill>
            <a:srgbClr val="17499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10"/>
          <p:cNvSpPr txBox="1"/>
          <p:nvPr/>
        </p:nvSpPr>
        <p:spPr>
          <a:xfrm>
            <a:off x="7153734" y="3181075"/>
            <a:ext cx="841897" cy="769441"/>
          </a:xfrm>
          <a:prstGeom prst="rect">
            <a:avLst/>
          </a:prstGeom>
          <a:noFill/>
        </p:spPr>
        <p:txBody>
          <a:bodyPr wrap="none" rtlCol="0">
            <a:spAutoFit/>
          </a:bodyPr>
          <a:lstStyle/>
          <a:p>
            <a:r>
              <a:rPr lang="en-US" altLang="zh-CN" sz="4400" b="1" dirty="0">
                <a:solidFill>
                  <a:schemeClr val="bg1"/>
                </a:solidFill>
                <a:latin typeface="Akzidenz-Grotesk BQ Condensed" pitchFamily="50" charset="0"/>
              </a:rPr>
              <a:t>04</a:t>
            </a:r>
            <a:endParaRPr lang="zh-CN" altLang="en-US" sz="4400" b="1" dirty="0">
              <a:solidFill>
                <a:schemeClr val="bg1"/>
              </a:solidFill>
              <a:latin typeface="Akzidenz-Grotesk BQ Condensed" pitchFamily="50"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13</a:t>
            </a:fld>
            <a:endParaRPr lang="zh-CN" altLang="en-US"/>
          </a:p>
        </p:txBody>
      </p:sp>
      <p:sp>
        <p:nvSpPr>
          <p:cNvPr id="23"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spTree>
    <p:extLst>
      <p:ext uri="{BB962C8B-B14F-4D97-AF65-F5344CB8AC3E}">
        <p14:creationId xmlns:p14="http://schemas.microsoft.com/office/powerpoint/2010/main" val="3677523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50D8243-1F12-4D6B-8803-FE42523F5A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1" t="2151" r="843" b="29309"/>
          <a:stretch/>
        </p:blipFill>
        <p:spPr>
          <a:xfrm>
            <a:off x="-21998" y="13468"/>
            <a:ext cx="9165998" cy="3363839"/>
          </a:xfrm>
          <a:prstGeom prst="rect">
            <a:avLst/>
          </a:prstGeom>
        </p:spPr>
      </p:pic>
      <p:sp>
        <p:nvSpPr>
          <p:cNvPr id="4" name="矩形 3"/>
          <p:cNvSpPr/>
          <p:nvPr/>
        </p:nvSpPr>
        <p:spPr>
          <a:xfrm>
            <a:off x="-21998" y="1912644"/>
            <a:ext cx="9165998" cy="1739226"/>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Part 03</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284619" y="2139543"/>
            <a:ext cx="2262158" cy="507831"/>
          </a:xfrm>
          <a:prstGeom prst="rect">
            <a:avLst/>
          </a:prstGeom>
          <a:noFill/>
        </p:spPr>
        <p:txBody>
          <a:bodyPr wrap="none" rtlCol="0">
            <a:spAutoFit/>
          </a:bodyPr>
          <a:lstStyle/>
          <a:p>
            <a:r>
              <a:rPr lang="zh-CN" altLang="en-US" sz="2700" dirty="0">
                <a:solidFill>
                  <a:schemeClr val="bg1"/>
                </a:solidFill>
                <a:latin typeface="微软雅黑" pitchFamily="34" charset="-122"/>
                <a:ea typeface="微软雅黑" pitchFamily="34" charset="-122"/>
              </a:rPr>
              <a:t>点击添加标题</a:t>
            </a: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grpSp>
        <p:nvGrpSpPr>
          <p:cNvPr id="14" name="组合 13"/>
          <p:cNvGrpSpPr/>
          <p:nvPr/>
        </p:nvGrpSpPr>
        <p:grpSpPr>
          <a:xfrm>
            <a:off x="1187624" y="3861015"/>
            <a:ext cx="5112568" cy="1059684"/>
            <a:chOff x="509616" y="5225899"/>
            <a:chExt cx="5112568" cy="1412913"/>
          </a:xfrm>
        </p:grpSpPr>
        <p:sp>
          <p:nvSpPr>
            <p:cNvPr id="16" name="文本框 100"/>
            <p:cNvSpPr txBox="1"/>
            <p:nvPr/>
          </p:nvSpPr>
          <p:spPr>
            <a:xfrm>
              <a:off x="509616" y="5225899"/>
              <a:ext cx="1415772" cy="615554"/>
            </a:xfrm>
            <a:prstGeom prst="rect">
              <a:avLst/>
            </a:prstGeom>
            <a:noFill/>
          </p:spPr>
          <p:txBody>
            <a:bodyPr wrap="none" rtlCol="0">
              <a:spAutoFit/>
            </a:bodyPr>
            <a:lstStyle/>
            <a:p>
              <a:pPr algn="r"/>
              <a:r>
                <a:rPr lang="zh-CN" altLang="en-US" sz="2400" b="1" dirty="0">
                  <a:solidFill>
                    <a:srgbClr val="C00000"/>
                  </a:solidFill>
                  <a:latin typeface="微软雅黑" pitchFamily="34" charset="-122"/>
                  <a:ea typeface="微软雅黑" pitchFamily="34" charset="-122"/>
                </a:rPr>
                <a:t>添加标题</a:t>
              </a:r>
            </a:p>
          </p:txBody>
        </p:sp>
        <p:sp>
          <p:nvSpPr>
            <p:cNvPr id="17" name="文本框 101"/>
            <p:cNvSpPr txBox="1"/>
            <p:nvPr/>
          </p:nvSpPr>
          <p:spPr>
            <a:xfrm>
              <a:off x="509616" y="5805250"/>
              <a:ext cx="5112568" cy="833562"/>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正文部分正文部分正文部分正文部分正文部分正文部分，正文部分正文部分正文部分正文部分</a:t>
              </a: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7037" y="3864805"/>
            <a:ext cx="704062" cy="70406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14</a:t>
            </a:fld>
            <a:endParaRPr lang="zh-CN" altLang="en-US"/>
          </a:p>
        </p:txBody>
      </p:sp>
    </p:spTree>
    <p:extLst>
      <p:ext uri="{BB962C8B-B14F-4D97-AF65-F5344CB8AC3E}">
        <p14:creationId xmlns:p14="http://schemas.microsoft.com/office/powerpoint/2010/main" val="163074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382411" y="1272008"/>
            <a:ext cx="3143907" cy="3042262"/>
            <a:chOff x="5638788" y="1792959"/>
            <a:chExt cx="3143907" cy="3042262"/>
          </a:xfrm>
        </p:grpSpPr>
        <p:sp>
          <p:nvSpPr>
            <p:cNvPr id="43" name="矩形 42"/>
            <p:cNvSpPr/>
            <p:nvPr/>
          </p:nvSpPr>
          <p:spPr>
            <a:xfrm>
              <a:off x="5638788" y="1895824"/>
              <a:ext cx="598714" cy="44903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7"/>
            <p:cNvSpPr txBox="1"/>
            <p:nvPr/>
          </p:nvSpPr>
          <p:spPr>
            <a:xfrm>
              <a:off x="5697409" y="1833302"/>
              <a:ext cx="486030" cy="584775"/>
            </a:xfrm>
            <a:prstGeom prst="rect">
              <a:avLst/>
            </a:prstGeom>
            <a:noFill/>
          </p:spPr>
          <p:txBody>
            <a:bodyPr wrap="none" rtlCol="0">
              <a:spAutoFit/>
            </a:bodyPr>
            <a:lstStyle/>
            <a:p>
              <a:pPr algn="ctr"/>
              <a:r>
                <a:rPr lang="en-US" altLang="zh-CN" sz="3200" dirty="0">
                  <a:solidFill>
                    <a:schemeClr val="bg1"/>
                  </a:solidFill>
                  <a:latin typeface="Akzidenz-Grotesk BQ Condensed" pitchFamily="50" charset="0"/>
                </a:rPr>
                <a:t>01</a:t>
              </a:r>
              <a:endParaRPr lang="zh-CN" altLang="en-US" sz="3200" dirty="0">
                <a:solidFill>
                  <a:schemeClr val="bg1"/>
                </a:solidFill>
                <a:latin typeface="Akzidenz-Grotesk BQ Condensed" pitchFamily="50" charset="0"/>
              </a:endParaRPr>
            </a:p>
          </p:txBody>
        </p:sp>
        <p:sp>
          <p:nvSpPr>
            <p:cNvPr id="45" name="矩形 44"/>
            <p:cNvSpPr/>
            <p:nvPr/>
          </p:nvSpPr>
          <p:spPr>
            <a:xfrm>
              <a:off x="6290712" y="1792959"/>
              <a:ext cx="1210588" cy="430374"/>
            </a:xfrm>
            <a:prstGeom prst="rect">
              <a:avLst/>
            </a:prstGeom>
          </p:spPr>
          <p:txBody>
            <a:bodyPr wrap="none">
              <a:spAutoFit/>
            </a:bodyPr>
            <a:lstStyle/>
            <a:p>
              <a:pPr lvl="0">
                <a:lnSpc>
                  <a:spcPct val="120000"/>
                </a:lnSpc>
              </a:pPr>
              <a:r>
                <a:rPr lang="zh-CN" altLang="en-US" sz="2000" dirty="0">
                  <a:solidFill>
                    <a:srgbClr val="C00000"/>
                  </a:solidFill>
                  <a:latin typeface="微软雅黑" pitchFamily="34" charset="-122"/>
                  <a:ea typeface="微软雅黑" pitchFamily="34" charset="-122"/>
                </a:rPr>
                <a:t>添加标题</a:t>
              </a:r>
            </a:p>
          </p:txBody>
        </p:sp>
        <p:sp>
          <p:nvSpPr>
            <p:cNvPr id="46" name="矩形 45"/>
            <p:cNvSpPr/>
            <p:nvPr/>
          </p:nvSpPr>
          <p:spPr>
            <a:xfrm>
              <a:off x="6290712" y="2223333"/>
              <a:ext cx="2491983" cy="516745"/>
            </a:xfrm>
            <a:prstGeom prst="rect">
              <a:avLst/>
            </a:prstGeom>
          </p:spPr>
          <p:txBody>
            <a:bodyPr wrap="square">
              <a:spAutoFit/>
            </a:bodyPr>
            <a:lstStyle/>
            <a:p>
              <a:pPr algn="just">
                <a:lnSpc>
                  <a:spcPct val="120000"/>
                </a:lnSpc>
              </a:pPr>
              <a:r>
                <a:rPr lang="zh-CN" altLang="en-US" sz="1200" dirty="0">
                  <a:solidFill>
                    <a:prstClr val="black">
                      <a:lumMod val="50000"/>
                      <a:lumOff val="50000"/>
                    </a:prstClr>
                  </a:solidFill>
                  <a:latin typeface="微软雅黑" pitchFamily="34" charset="-122"/>
                  <a:ea typeface="微软雅黑" pitchFamily="34" charset="-122"/>
                </a:rPr>
                <a:t>正文部分正文部分正文部分正文部分正文部分</a:t>
              </a:r>
            </a:p>
          </p:txBody>
        </p:sp>
        <p:sp>
          <p:nvSpPr>
            <p:cNvPr id="48" name="矩形 47"/>
            <p:cNvSpPr/>
            <p:nvPr/>
          </p:nvSpPr>
          <p:spPr>
            <a:xfrm>
              <a:off x="5638788" y="2939135"/>
              <a:ext cx="598714" cy="44903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7"/>
            <p:cNvSpPr txBox="1"/>
            <p:nvPr/>
          </p:nvSpPr>
          <p:spPr>
            <a:xfrm>
              <a:off x="5700795" y="2887881"/>
              <a:ext cx="486030" cy="584775"/>
            </a:xfrm>
            <a:prstGeom prst="rect">
              <a:avLst/>
            </a:prstGeom>
            <a:noFill/>
          </p:spPr>
          <p:txBody>
            <a:bodyPr wrap="none" rtlCol="0">
              <a:spAutoFit/>
            </a:bodyPr>
            <a:lstStyle/>
            <a:p>
              <a:pPr algn="ctr"/>
              <a:r>
                <a:rPr lang="en-US" altLang="zh-CN" sz="3200" dirty="0">
                  <a:solidFill>
                    <a:schemeClr val="bg1"/>
                  </a:solidFill>
                  <a:latin typeface="Akzidenz-Grotesk BQ Condensed" pitchFamily="50" charset="0"/>
                </a:rPr>
                <a:t>02</a:t>
              </a:r>
              <a:endParaRPr lang="zh-CN" altLang="en-US" sz="3200" dirty="0">
                <a:solidFill>
                  <a:schemeClr val="bg1"/>
                </a:solidFill>
                <a:latin typeface="Akzidenz-Grotesk BQ Condensed" pitchFamily="50" charset="0"/>
              </a:endParaRPr>
            </a:p>
          </p:txBody>
        </p:sp>
        <p:sp>
          <p:nvSpPr>
            <p:cNvPr id="50" name="矩形 49"/>
            <p:cNvSpPr/>
            <p:nvPr/>
          </p:nvSpPr>
          <p:spPr>
            <a:xfrm>
              <a:off x="6290712" y="2836270"/>
              <a:ext cx="1210588" cy="430374"/>
            </a:xfrm>
            <a:prstGeom prst="rect">
              <a:avLst/>
            </a:prstGeom>
          </p:spPr>
          <p:txBody>
            <a:bodyPr wrap="none">
              <a:spAutoFit/>
            </a:bodyPr>
            <a:lstStyle/>
            <a:p>
              <a:pPr lvl="0">
                <a:lnSpc>
                  <a:spcPct val="120000"/>
                </a:lnSpc>
              </a:pPr>
              <a:r>
                <a:rPr lang="zh-CN" altLang="en-US" sz="2000" dirty="0">
                  <a:solidFill>
                    <a:srgbClr val="C00000"/>
                  </a:solidFill>
                  <a:latin typeface="微软雅黑" pitchFamily="34" charset="-122"/>
                  <a:ea typeface="微软雅黑" pitchFamily="34" charset="-122"/>
                </a:rPr>
                <a:t>添加标题</a:t>
              </a:r>
            </a:p>
          </p:txBody>
        </p:sp>
        <p:sp>
          <p:nvSpPr>
            <p:cNvPr id="51" name="矩形 50"/>
            <p:cNvSpPr/>
            <p:nvPr/>
          </p:nvSpPr>
          <p:spPr>
            <a:xfrm>
              <a:off x="6290712" y="3266644"/>
              <a:ext cx="2491983" cy="516745"/>
            </a:xfrm>
            <a:prstGeom prst="rect">
              <a:avLst/>
            </a:prstGeom>
          </p:spPr>
          <p:txBody>
            <a:bodyPr wrap="square">
              <a:spAutoFit/>
            </a:bodyPr>
            <a:lstStyle/>
            <a:p>
              <a:pPr algn="just">
                <a:lnSpc>
                  <a:spcPct val="120000"/>
                </a:lnSpc>
              </a:pPr>
              <a:r>
                <a:rPr lang="zh-CN" altLang="en-US" sz="1200" dirty="0">
                  <a:solidFill>
                    <a:prstClr val="black">
                      <a:lumMod val="50000"/>
                      <a:lumOff val="50000"/>
                    </a:prstClr>
                  </a:solidFill>
                  <a:latin typeface="微软雅黑" pitchFamily="34" charset="-122"/>
                  <a:ea typeface="微软雅黑" pitchFamily="34" charset="-122"/>
                </a:rPr>
                <a:t>正文部分正文部分正文部分正文部分正文部分</a:t>
              </a:r>
            </a:p>
          </p:txBody>
        </p:sp>
        <p:sp>
          <p:nvSpPr>
            <p:cNvPr id="53" name="矩形 52"/>
            <p:cNvSpPr/>
            <p:nvPr/>
          </p:nvSpPr>
          <p:spPr>
            <a:xfrm>
              <a:off x="5638788" y="3990967"/>
              <a:ext cx="598714" cy="44903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7"/>
            <p:cNvSpPr txBox="1"/>
            <p:nvPr/>
          </p:nvSpPr>
          <p:spPr>
            <a:xfrm>
              <a:off x="5697409" y="3945513"/>
              <a:ext cx="486030" cy="584775"/>
            </a:xfrm>
            <a:prstGeom prst="rect">
              <a:avLst/>
            </a:prstGeom>
            <a:noFill/>
          </p:spPr>
          <p:txBody>
            <a:bodyPr wrap="none" rtlCol="0">
              <a:spAutoFit/>
            </a:bodyPr>
            <a:lstStyle/>
            <a:p>
              <a:pPr algn="ctr"/>
              <a:r>
                <a:rPr lang="en-US" altLang="zh-CN" sz="3200" dirty="0">
                  <a:solidFill>
                    <a:schemeClr val="bg1"/>
                  </a:solidFill>
                  <a:latin typeface="Akzidenz-Grotesk BQ Condensed" pitchFamily="50" charset="0"/>
                </a:rPr>
                <a:t>03</a:t>
              </a:r>
              <a:endParaRPr lang="zh-CN" altLang="en-US" sz="3200" dirty="0">
                <a:solidFill>
                  <a:schemeClr val="bg1"/>
                </a:solidFill>
                <a:latin typeface="Akzidenz-Grotesk BQ Condensed" pitchFamily="50" charset="0"/>
              </a:endParaRPr>
            </a:p>
          </p:txBody>
        </p:sp>
        <p:sp>
          <p:nvSpPr>
            <p:cNvPr id="55" name="矩形 54"/>
            <p:cNvSpPr/>
            <p:nvPr/>
          </p:nvSpPr>
          <p:spPr>
            <a:xfrm>
              <a:off x="6290712" y="3888102"/>
              <a:ext cx="1210588" cy="430374"/>
            </a:xfrm>
            <a:prstGeom prst="rect">
              <a:avLst/>
            </a:prstGeom>
          </p:spPr>
          <p:txBody>
            <a:bodyPr wrap="none">
              <a:spAutoFit/>
            </a:bodyPr>
            <a:lstStyle/>
            <a:p>
              <a:pPr lvl="0">
                <a:lnSpc>
                  <a:spcPct val="120000"/>
                </a:lnSpc>
              </a:pPr>
              <a:r>
                <a:rPr lang="zh-CN" altLang="en-US" sz="2000" dirty="0">
                  <a:solidFill>
                    <a:srgbClr val="C00000"/>
                  </a:solidFill>
                  <a:latin typeface="微软雅黑" pitchFamily="34" charset="-122"/>
                  <a:ea typeface="微软雅黑" pitchFamily="34" charset="-122"/>
                </a:rPr>
                <a:t>添加标题</a:t>
              </a:r>
            </a:p>
          </p:txBody>
        </p:sp>
        <p:sp>
          <p:nvSpPr>
            <p:cNvPr id="56" name="矩形 55"/>
            <p:cNvSpPr/>
            <p:nvPr/>
          </p:nvSpPr>
          <p:spPr>
            <a:xfrm>
              <a:off x="6290712" y="4318476"/>
              <a:ext cx="2491983" cy="516745"/>
            </a:xfrm>
            <a:prstGeom prst="rect">
              <a:avLst/>
            </a:prstGeom>
          </p:spPr>
          <p:txBody>
            <a:bodyPr wrap="square">
              <a:spAutoFit/>
            </a:bodyPr>
            <a:lstStyle/>
            <a:p>
              <a:pPr algn="just">
                <a:lnSpc>
                  <a:spcPct val="120000"/>
                </a:lnSpc>
              </a:pPr>
              <a:r>
                <a:rPr lang="zh-CN" altLang="en-US" sz="1200" dirty="0">
                  <a:solidFill>
                    <a:prstClr val="black">
                      <a:lumMod val="50000"/>
                      <a:lumOff val="50000"/>
                    </a:prstClr>
                  </a:solidFill>
                  <a:latin typeface="微软雅黑" pitchFamily="34" charset="-122"/>
                  <a:ea typeface="微软雅黑" pitchFamily="34" charset="-122"/>
                </a:rPr>
                <a:t>正文部分正文部分正文部分正文部分正文部分</a:t>
              </a:r>
            </a:p>
          </p:txBody>
        </p:sp>
      </p:grpSp>
      <p:sp>
        <p:nvSpPr>
          <p:cNvPr id="2" name="灯片编号占位符 1"/>
          <p:cNvSpPr>
            <a:spLocks noGrp="1"/>
          </p:cNvSpPr>
          <p:nvPr>
            <p:ph type="sldNum" sz="quarter" idx="12"/>
          </p:nvPr>
        </p:nvSpPr>
        <p:spPr/>
        <p:txBody>
          <a:bodyPr/>
          <a:lstStyle/>
          <a:p>
            <a:fld id="{0C913308-F349-4B6D-A68A-DD1791B4A57B}" type="slidenum">
              <a:rPr lang="zh-CN" altLang="en-US" smtClean="0"/>
              <a:t>15</a:t>
            </a:fld>
            <a:endParaRPr lang="zh-CN" altLang="en-US"/>
          </a:p>
        </p:txBody>
      </p:sp>
      <p:sp>
        <p:nvSpPr>
          <p:cNvPr id="22"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pic>
        <p:nvPicPr>
          <p:cNvPr id="19" name="图片 18">
            <a:extLst>
              <a:ext uri="{FF2B5EF4-FFF2-40B4-BE49-F238E27FC236}">
                <a16:creationId xmlns:a16="http://schemas.microsoft.com/office/drawing/2014/main" id="{4E29411B-8D9B-4D8F-A5B7-99DD982706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371" b="1991"/>
          <a:stretch/>
        </p:blipFill>
        <p:spPr>
          <a:xfrm>
            <a:off x="437472" y="1159498"/>
            <a:ext cx="4692559" cy="3154772"/>
          </a:xfrm>
          <a:prstGeom prst="rect">
            <a:avLst/>
          </a:prstGeom>
        </p:spPr>
      </p:pic>
    </p:spTree>
    <p:extLst>
      <p:ext uri="{BB962C8B-B14F-4D97-AF65-F5344CB8AC3E}">
        <p14:creationId xmlns:p14="http://schemas.microsoft.com/office/powerpoint/2010/main" val="2140374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923ED38F-BAC7-48E5-B36B-99FAAB637015}"/>
              </a:ext>
            </a:extLst>
          </p:cNvPr>
          <p:cNvSpPr/>
          <p:nvPr/>
        </p:nvSpPr>
        <p:spPr>
          <a:xfrm>
            <a:off x="0" y="-82277"/>
            <a:ext cx="3275856" cy="5308054"/>
          </a:xfrm>
          <a:prstGeom prst="rect">
            <a:avLst/>
          </a:prstGeom>
          <a:blipFill dpi="0" rotWithShape="1">
            <a:blip r:embed="rId3">
              <a:alphaModFix amt="9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Freeform 21"/>
          <p:cNvSpPr>
            <a:spLocks/>
          </p:cNvSpPr>
          <p:nvPr/>
        </p:nvSpPr>
        <p:spPr bwMode="auto">
          <a:xfrm>
            <a:off x="7823624" y="164520"/>
            <a:ext cx="18304" cy="2112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a:extLst>
              <a:ext uri="{FF2B5EF4-FFF2-40B4-BE49-F238E27FC236}">
                <a16:creationId xmlns:a16="http://schemas.microsoft.com/office/drawing/2014/main" id="{39719161-0355-47B5-91DD-EA645620745B}"/>
              </a:ext>
            </a:extLst>
          </p:cNvPr>
          <p:cNvGrpSpPr/>
          <p:nvPr/>
        </p:nvGrpSpPr>
        <p:grpSpPr>
          <a:xfrm>
            <a:off x="2822191" y="921666"/>
            <a:ext cx="5886226" cy="905248"/>
            <a:chOff x="2862241" y="1131590"/>
            <a:chExt cx="5886226" cy="905248"/>
          </a:xfrm>
        </p:grpSpPr>
        <p:sp>
          <p:nvSpPr>
            <p:cNvPr id="17" name="任意多边形: 形状 16">
              <a:extLst>
                <a:ext uri="{FF2B5EF4-FFF2-40B4-BE49-F238E27FC236}">
                  <a16:creationId xmlns:a16="http://schemas.microsoft.com/office/drawing/2014/main" id="{7C54695D-F26D-4BDD-BF02-4DCF5C2713D9}"/>
                </a:ext>
              </a:extLst>
            </p:cNvPr>
            <p:cNvSpPr/>
            <p:nvPr/>
          </p:nvSpPr>
          <p:spPr>
            <a:xfrm rot="16200000">
              <a:off x="5388113" y="-1394281"/>
              <a:ext cx="834482" cy="5886226"/>
            </a:xfrm>
            <a:custGeom>
              <a:avLst/>
              <a:gdLst>
                <a:gd name="connsiteX0" fmla="*/ 834481 w 834482"/>
                <a:gd name="connsiteY0" fmla="*/ 0 h 5375003"/>
                <a:gd name="connsiteX1" fmla="*/ 834480 w 834482"/>
                <a:gd name="connsiteY1" fmla="*/ 5375000 h 5375003"/>
                <a:gd name="connsiteX2" fmla="*/ 417242 w 834482"/>
                <a:gd name="connsiteY2" fmla="*/ 4655623 h 5375003"/>
                <a:gd name="connsiteX3" fmla="*/ 1 w 834482"/>
                <a:gd name="connsiteY3" fmla="*/ 5375003 h 5375003"/>
                <a:gd name="connsiteX4" fmla="*/ 0 w 834482"/>
                <a:gd name="connsiteY4" fmla="*/ 5375003 h 5375003"/>
                <a:gd name="connsiteX5" fmla="*/ 1 w 834482"/>
                <a:gd name="connsiteY5" fmla="*/ 0 h 5375003"/>
                <a:gd name="connsiteX6" fmla="*/ 834482 w 834482"/>
                <a:gd name="connsiteY6" fmla="*/ 5375003 h 5375003"/>
                <a:gd name="connsiteX7" fmla="*/ 834480 w 834482"/>
                <a:gd name="connsiteY7" fmla="*/ 5375003 h 5375003"/>
                <a:gd name="connsiteX8" fmla="*/ 834480 w 834482"/>
                <a:gd name="connsiteY8" fmla="*/ 5375000 h 53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482" h="5375003">
                  <a:moveTo>
                    <a:pt x="834481" y="0"/>
                  </a:moveTo>
                  <a:lnTo>
                    <a:pt x="834480" y="5375000"/>
                  </a:lnTo>
                  <a:lnTo>
                    <a:pt x="417242" y="4655623"/>
                  </a:lnTo>
                  <a:lnTo>
                    <a:pt x="1" y="5375003"/>
                  </a:lnTo>
                  <a:lnTo>
                    <a:pt x="0" y="5375003"/>
                  </a:lnTo>
                  <a:lnTo>
                    <a:pt x="1" y="0"/>
                  </a:lnTo>
                  <a:close/>
                  <a:moveTo>
                    <a:pt x="834482" y="5375003"/>
                  </a:moveTo>
                  <a:lnTo>
                    <a:pt x="834480" y="5375003"/>
                  </a:lnTo>
                  <a:lnTo>
                    <a:pt x="834480" y="5375000"/>
                  </a:lnTo>
                  <a:close/>
                </a:path>
              </a:pathLst>
            </a:cu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grpSp>
          <p:nvGrpSpPr>
            <p:cNvPr id="9" name="组合 8"/>
            <p:cNvGrpSpPr/>
            <p:nvPr/>
          </p:nvGrpSpPr>
          <p:grpSpPr>
            <a:xfrm>
              <a:off x="3498756" y="1131590"/>
              <a:ext cx="4306564" cy="905248"/>
              <a:chOff x="5144997" y="3363838"/>
              <a:chExt cx="4306564" cy="905248"/>
            </a:xfrm>
          </p:grpSpPr>
          <p:sp>
            <p:nvSpPr>
              <p:cNvPr id="37" name="文本框 14"/>
              <p:cNvSpPr txBox="1"/>
              <p:nvPr/>
            </p:nvSpPr>
            <p:spPr>
              <a:xfrm>
                <a:off x="5144997" y="3363838"/>
                <a:ext cx="1415772" cy="461665"/>
              </a:xfrm>
              <a:prstGeom prst="rect">
                <a:avLst/>
              </a:prstGeom>
              <a:noFill/>
            </p:spPr>
            <p:txBody>
              <a:bodyPr wrap="none" rtlCol="0">
                <a:spAutoFit/>
              </a:bodyPr>
              <a:lstStyle/>
              <a:p>
                <a:pPr algn="r"/>
                <a:r>
                  <a:rPr lang="zh-CN" altLang="en-US" sz="2400" b="1" dirty="0">
                    <a:solidFill>
                      <a:schemeClr val="bg1"/>
                    </a:solidFill>
                    <a:latin typeface="微软雅黑" pitchFamily="34" charset="-122"/>
                    <a:ea typeface="微软雅黑" pitchFamily="34" charset="-122"/>
                  </a:rPr>
                  <a:t>添加标题</a:t>
                </a:r>
              </a:p>
            </p:txBody>
          </p:sp>
          <p:sp>
            <p:nvSpPr>
              <p:cNvPr id="39" name="矩形 38"/>
              <p:cNvSpPr/>
              <p:nvPr/>
            </p:nvSpPr>
            <p:spPr>
              <a:xfrm>
                <a:off x="6578281" y="3363838"/>
                <a:ext cx="2873280" cy="905248"/>
              </a:xfrm>
              <a:prstGeom prst="rect">
                <a:avLst/>
              </a:prstGeom>
            </p:spPr>
            <p:txBody>
              <a:bodyPr wrap="square">
                <a:spAutoFit/>
              </a:bodyPr>
              <a:lstStyle/>
              <a:p>
                <a:pPr algn="just">
                  <a:lnSpc>
                    <a:spcPct val="130000"/>
                  </a:lnSpc>
                </a:pPr>
                <a:r>
                  <a:rPr lang="zh-CN" altLang="en-US" sz="1400" dirty="0">
                    <a:solidFill>
                      <a:schemeClr val="bg1"/>
                    </a:solidFill>
                    <a:latin typeface="微软雅黑" pitchFamily="34" charset="-122"/>
                    <a:ea typeface="微软雅黑" pitchFamily="34" charset="-122"/>
                  </a:rPr>
                  <a:t>正文部分正文部分正文部分正文部分正文部分正文部分正文部分正文部分正文部分正文部分</a:t>
                </a:r>
              </a:p>
            </p:txBody>
          </p:sp>
        </p:grpSp>
      </p:grpSp>
      <p:sp>
        <p:nvSpPr>
          <p:cNvPr id="3" name="灯片编号占位符 2"/>
          <p:cNvSpPr>
            <a:spLocks noGrp="1"/>
          </p:cNvSpPr>
          <p:nvPr>
            <p:ph type="sldNum" sz="quarter" idx="12"/>
          </p:nvPr>
        </p:nvSpPr>
        <p:spPr/>
        <p:txBody>
          <a:bodyPr/>
          <a:lstStyle/>
          <a:p>
            <a:fld id="{0C913308-F349-4B6D-A68A-DD1791B4A57B}" type="slidenum">
              <a:rPr lang="zh-CN" altLang="en-US" smtClean="0"/>
              <a:t>16</a:t>
            </a:fld>
            <a:endParaRPr lang="zh-CN" altLang="en-US"/>
          </a:p>
        </p:txBody>
      </p:sp>
      <p:sp>
        <p:nvSpPr>
          <p:cNvPr id="18" name="文本占位符 4">
            <a:extLst>
              <a:ext uri="{FF2B5EF4-FFF2-40B4-BE49-F238E27FC236}">
                <a16:creationId xmlns:a16="http://schemas.microsoft.com/office/drawing/2014/main" id="{67C1770B-B8C0-40D7-8829-4082CD91D5E3}"/>
              </a:ext>
            </a:extLst>
          </p:cNvPr>
          <p:cNvSpPr txBox="1">
            <a:spLocks/>
          </p:cNvSpPr>
          <p:nvPr/>
        </p:nvSpPr>
        <p:spPr>
          <a:xfrm>
            <a:off x="6300192" y="264155"/>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19" name="图片 18">
            <a:extLst>
              <a:ext uri="{FF2B5EF4-FFF2-40B4-BE49-F238E27FC236}">
                <a16:creationId xmlns:a16="http://schemas.microsoft.com/office/drawing/2014/main" id="{FD0F4ADC-B132-4F55-9C73-FF765A419A1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63564" y="151762"/>
            <a:ext cx="557974" cy="557974"/>
          </a:xfrm>
          <a:prstGeom prst="rect">
            <a:avLst/>
          </a:prstGeom>
        </p:spPr>
      </p:pic>
      <p:grpSp>
        <p:nvGrpSpPr>
          <p:cNvPr id="20" name="组合 19">
            <a:extLst>
              <a:ext uri="{FF2B5EF4-FFF2-40B4-BE49-F238E27FC236}">
                <a16:creationId xmlns:a16="http://schemas.microsoft.com/office/drawing/2014/main" id="{5011D5A5-DD44-4BA6-81A9-502A978DAD43}"/>
              </a:ext>
            </a:extLst>
          </p:cNvPr>
          <p:cNvGrpSpPr/>
          <p:nvPr/>
        </p:nvGrpSpPr>
        <p:grpSpPr>
          <a:xfrm>
            <a:off x="2822191" y="2304008"/>
            <a:ext cx="5886226" cy="905248"/>
            <a:chOff x="2862241" y="1131590"/>
            <a:chExt cx="5886226" cy="905248"/>
          </a:xfrm>
        </p:grpSpPr>
        <p:sp>
          <p:nvSpPr>
            <p:cNvPr id="21" name="任意多边形: 形状 20">
              <a:extLst>
                <a:ext uri="{FF2B5EF4-FFF2-40B4-BE49-F238E27FC236}">
                  <a16:creationId xmlns:a16="http://schemas.microsoft.com/office/drawing/2014/main" id="{1938321D-6077-4F49-A72C-C511FE44732A}"/>
                </a:ext>
              </a:extLst>
            </p:cNvPr>
            <p:cNvSpPr/>
            <p:nvPr/>
          </p:nvSpPr>
          <p:spPr>
            <a:xfrm rot="16200000">
              <a:off x="5388113" y="-1394281"/>
              <a:ext cx="834482" cy="5886226"/>
            </a:xfrm>
            <a:custGeom>
              <a:avLst/>
              <a:gdLst>
                <a:gd name="connsiteX0" fmla="*/ 834481 w 834482"/>
                <a:gd name="connsiteY0" fmla="*/ 0 h 5375003"/>
                <a:gd name="connsiteX1" fmla="*/ 834480 w 834482"/>
                <a:gd name="connsiteY1" fmla="*/ 5375000 h 5375003"/>
                <a:gd name="connsiteX2" fmla="*/ 417242 w 834482"/>
                <a:gd name="connsiteY2" fmla="*/ 4655623 h 5375003"/>
                <a:gd name="connsiteX3" fmla="*/ 1 w 834482"/>
                <a:gd name="connsiteY3" fmla="*/ 5375003 h 5375003"/>
                <a:gd name="connsiteX4" fmla="*/ 0 w 834482"/>
                <a:gd name="connsiteY4" fmla="*/ 5375003 h 5375003"/>
                <a:gd name="connsiteX5" fmla="*/ 1 w 834482"/>
                <a:gd name="connsiteY5" fmla="*/ 0 h 5375003"/>
                <a:gd name="connsiteX6" fmla="*/ 834482 w 834482"/>
                <a:gd name="connsiteY6" fmla="*/ 5375003 h 5375003"/>
                <a:gd name="connsiteX7" fmla="*/ 834480 w 834482"/>
                <a:gd name="connsiteY7" fmla="*/ 5375003 h 5375003"/>
                <a:gd name="connsiteX8" fmla="*/ 834480 w 834482"/>
                <a:gd name="connsiteY8" fmla="*/ 5375000 h 53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482" h="5375003">
                  <a:moveTo>
                    <a:pt x="834481" y="0"/>
                  </a:moveTo>
                  <a:lnTo>
                    <a:pt x="834480" y="5375000"/>
                  </a:lnTo>
                  <a:lnTo>
                    <a:pt x="417242" y="4655623"/>
                  </a:lnTo>
                  <a:lnTo>
                    <a:pt x="1" y="5375003"/>
                  </a:lnTo>
                  <a:lnTo>
                    <a:pt x="0" y="5375003"/>
                  </a:lnTo>
                  <a:lnTo>
                    <a:pt x="1" y="0"/>
                  </a:lnTo>
                  <a:close/>
                  <a:moveTo>
                    <a:pt x="834482" y="5375003"/>
                  </a:moveTo>
                  <a:lnTo>
                    <a:pt x="834480" y="5375003"/>
                  </a:lnTo>
                  <a:lnTo>
                    <a:pt x="834480" y="5375000"/>
                  </a:lnTo>
                  <a:close/>
                </a:path>
              </a:pathLst>
            </a:cu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grpSp>
          <p:nvGrpSpPr>
            <p:cNvPr id="22" name="组合 21">
              <a:extLst>
                <a:ext uri="{FF2B5EF4-FFF2-40B4-BE49-F238E27FC236}">
                  <a16:creationId xmlns:a16="http://schemas.microsoft.com/office/drawing/2014/main" id="{54703881-E34D-471F-88C1-123D3F5BFDED}"/>
                </a:ext>
              </a:extLst>
            </p:cNvPr>
            <p:cNvGrpSpPr/>
            <p:nvPr/>
          </p:nvGrpSpPr>
          <p:grpSpPr>
            <a:xfrm>
              <a:off x="3498756" y="1131590"/>
              <a:ext cx="4306564" cy="905248"/>
              <a:chOff x="5144997" y="3363838"/>
              <a:chExt cx="4306564" cy="905248"/>
            </a:xfrm>
          </p:grpSpPr>
          <p:sp>
            <p:nvSpPr>
              <p:cNvPr id="24" name="文本框 14">
                <a:extLst>
                  <a:ext uri="{FF2B5EF4-FFF2-40B4-BE49-F238E27FC236}">
                    <a16:creationId xmlns:a16="http://schemas.microsoft.com/office/drawing/2014/main" id="{E49D9B99-BBA4-486F-B318-D896059FC8E0}"/>
                  </a:ext>
                </a:extLst>
              </p:cNvPr>
              <p:cNvSpPr txBox="1"/>
              <p:nvPr/>
            </p:nvSpPr>
            <p:spPr>
              <a:xfrm>
                <a:off x="5144997" y="3363838"/>
                <a:ext cx="1415772" cy="461665"/>
              </a:xfrm>
              <a:prstGeom prst="rect">
                <a:avLst/>
              </a:prstGeom>
              <a:noFill/>
            </p:spPr>
            <p:txBody>
              <a:bodyPr wrap="none" rtlCol="0">
                <a:spAutoFit/>
              </a:bodyPr>
              <a:lstStyle/>
              <a:p>
                <a:pPr algn="r"/>
                <a:r>
                  <a:rPr lang="zh-CN" altLang="en-US" sz="2400" b="1" dirty="0">
                    <a:solidFill>
                      <a:schemeClr val="bg1"/>
                    </a:solidFill>
                    <a:latin typeface="微软雅黑" pitchFamily="34" charset="-122"/>
                    <a:ea typeface="微软雅黑" pitchFamily="34" charset="-122"/>
                  </a:rPr>
                  <a:t>添加标题</a:t>
                </a:r>
              </a:p>
            </p:txBody>
          </p:sp>
          <p:sp>
            <p:nvSpPr>
              <p:cNvPr id="25" name="矩形 24">
                <a:extLst>
                  <a:ext uri="{FF2B5EF4-FFF2-40B4-BE49-F238E27FC236}">
                    <a16:creationId xmlns:a16="http://schemas.microsoft.com/office/drawing/2014/main" id="{91F4543B-C211-4C08-9DB3-0A9358C0BE37}"/>
                  </a:ext>
                </a:extLst>
              </p:cNvPr>
              <p:cNvSpPr/>
              <p:nvPr/>
            </p:nvSpPr>
            <p:spPr>
              <a:xfrm>
                <a:off x="6578281" y="3363838"/>
                <a:ext cx="2873280" cy="905248"/>
              </a:xfrm>
              <a:prstGeom prst="rect">
                <a:avLst/>
              </a:prstGeom>
            </p:spPr>
            <p:txBody>
              <a:bodyPr wrap="square">
                <a:spAutoFit/>
              </a:bodyPr>
              <a:lstStyle/>
              <a:p>
                <a:pPr algn="just">
                  <a:lnSpc>
                    <a:spcPct val="130000"/>
                  </a:lnSpc>
                </a:pPr>
                <a:r>
                  <a:rPr lang="zh-CN" altLang="en-US" sz="1400" dirty="0">
                    <a:solidFill>
                      <a:schemeClr val="bg1"/>
                    </a:solidFill>
                    <a:latin typeface="微软雅黑" pitchFamily="34" charset="-122"/>
                    <a:ea typeface="微软雅黑" pitchFamily="34" charset="-122"/>
                  </a:rPr>
                  <a:t>正文部分正文部分正文部分正文部分正文部分正文部分正文部分正文部分正文部分正文部分</a:t>
                </a:r>
              </a:p>
            </p:txBody>
          </p:sp>
        </p:grpSp>
      </p:grpSp>
      <p:grpSp>
        <p:nvGrpSpPr>
          <p:cNvPr id="26" name="组合 25">
            <a:extLst>
              <a:ext uri="{FF2B5EF4-FFF2-40B4-BE49-F238E27FC236}">
                <a16:creationId xmlns:a16="http://schemas.microsoft.com/office/drawing/2014/main" id="{B9374A8B-9430-4E74-AAFA-EB61137B132F}"/>
              </a:ext>
            </a:extLst>
          </p:cNvPr>
          <p:cNvGrpSpPr/>
          <p:nvPr/>
        </p:nvGrpSpPr>
        <p:grpSpPr>
          <a:xfrm>
            <a:off x="2822191" y="3686349"/>
            <a:ext cx="5886226" cy="905248"/>
            <a:chOff x="2862241" y="1131590"/>
            <a:chExt cx="5886226" cy="905248"/>
          </a:xfrm>
        </p:grpSpPr>
        <p:sp>
          <p:nvSpPr>
            <p:cNvPr id="27" name="任意多边形: 形状 26">
              <a:extLst>
                <a:ext uri="{FF2B5EF4-FFF2-40B4-BE49-F238E27FC236}">
                  <a16:creationId xmlns:a16="http://schemas.microsoft.com/office/drawing/2014/main" id="{FF44BB70-B980-4CC5-9F01-3D43ED99B5DC}"/>
                </a:ext>
              </a:extLst>
            </p:cNvPr>
            <p:cNvSpPr/>
            <p:nvPr/>
          </p:nvSpPr>
          <p:spPr>
            <a:xfrm rot="16200000">
              <a:off x="5388113" y="-1394281"/>
              <a:ext cx="834482" cy="5886226"/>
            </a:xfrm>
            <a:custGeom>
              <a:avLst/>
              <a:gdLst>
                <a:gd name="connsiteX0" fmla="*/ 834481 w 834482"/>
                <a:gd name="connsiteY0" fmla="*/ 0 h 5375003"/>
                <a:gd name="connsiteX1" fmla="*/ 834480 w 834482"/>
                <a:gd name="connsiteY1" fmla="*/ 5375000 h 5375003"/>
                <a:gd name="connsiteX2" fmla="*/ 417242 w 834482"/>
                <a:gd name="connsiteY2" fmla="*/ 4655623 h 5375003"/>
                <a:gd name="connsiteX3" fmla="*/ 1 w 834482"/>
                <a:gd name="connsiteY3" fmla="*/ 5375003 h 5375003"/>
                <a:gd name="connsiteX4" fmla="*/ 0 w 834482"/>
                <a:gd name="connsiteY4" fmla="*/ 5375003 h 5375003"/>
                <a:gd name="connsiteX5" fmla="*/ 1 w 834482"/>
                <a:gd name="connsiteY5" fmla="*/ 0 h 5375003"/>
                <a:gd name="connsiteX6" fmla="*/ 834482 w 834482"/>
                <a:gd name="connsiteY6" fmla="*/ 5375003 h 5375003"/>
                <a:gd name="connsiteX7" fmla="*/ 834480 w 834482"/>
                <a:gd name="connsiteY7" fmla="*/ 5375003 h 5375003"/>
                <a:gd name="connsiteX8" fmla="*/ 834480 w 834482"/>
                <a:gd name="connsiteY8" fmla="*/ 5375000 h 53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482" h="5375003">
                  <a:moveTo>
                    <a:pt x="834481" y="0"/>
                  </a:moveTo>
                  <a:lnTo>
                    <a:pt x="834480" y="5375000"/>
                  </a:lnTo>
                  <a:lnTo>
                    <a:pt x="417242" y="4655623"/>
                  </a:lnTo>
                  <a:lnTo>
                    <a:pt x="1" y="5375003"/>
                  </a:lnTo>
                  <a:lnTo>
                    <a:pt x="0" y="5375003"/>
                  </a:lnTo>
                  <a:lnTo>
                    <a:pt x="1" y="0"/>
                  </a:lnTo>
                  <a:close/>
                  <a:moveTo>
                    <a:pt x="834482" y="5375003"/>
                  </a:moveTo>
                  <a:lnTo>
                    <a:pt x="834480" y="5375003"/>
                  </a:lnTo>
                  <a:lnTo>
                    <a:pt x="834480" y="5375000"/>
                  </a:lnTo>
                  <a:close/>
                </a:path>
              </a:pathLst>
            </a:cu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t>                 </a:t>
              </a:r>
              <a:endParaRPr lang="zh-CN" altLang="en-US" dirty="0"/>
            </a:p>
          </p:txBody>
        </p:sp>
        <p:grpSp>
          <p:nvGrpSpPr>
            <p:cNvPr id="28" name="组合 27">
              <a:extLst>
                <a:ext uri="{FF2B5EF4-FFF2-40B4-BE49-F238E27FC236}">
                  <a16:creationId xmlns:a16="http://schemas.microsoft.com/office/drawing/2014/main" id="{AC01F2F7-7918-4EC1-B33B-80B1585700A4}"/>
                </a:ext>
              </a:extLst>
            </p:cNvPr>
            <p:cNvGrpSpPr/>
            <p:nvPr/>
          </p:nvGrpSpPr>
          <p:grpSpPr>
            <a:xfrm>
              <a:off x="3498756" y="1131590"/>
              <a:ext cx="4306564" cy="905248"/>
              <a:chOff x="5144997" y="3363838"/>
              <a:chExt cx="4306564" cy="905248"/>
            </a:xfrm>
          </p:grpSpPr>
          <p:sp>
            <p:nvSpPr>
              <p:cNvPr id="29" name="文本框 14">
                <a:extLst>
                  <a:ext uri="{FF2B5EF4-FFF2-40B4-BE49-F238E27FC236}">
                    <a16:creationId xmlns:a16="http://schemas.microsoft.com/office/drawing/2014/main" id="{1F6A7F82-6BBB-4BC2-9228-EC8337E6D51A}"/>
                  </a:ext>
                </a:extLst>
              </p:cNvPr>
              <p:cNvSpPr txBox="1"/>
              <p:nvPr/>
            </p:nvSpPr>
            <p:spPr>
              <a:xfrm>
                <a:off x="5144997" y="3363838"/>
                <a:ext cx="1415772" cy="461665"/>
              </a:xfrm>
              <a:prstGeom prst="rect">
                <a:avLst/>
              </a:prstGeom>
              <a:noFill/>
            </p:spPr>
            <p:txBody>
              <a:bodyPr wrap="none" rtlCol="0">
                <a:spAutoFit/>
              </a:bodyPr>
              <a:lstStyle/>
              <a:p>
                <a:pPr algn="r"/>
                <a:r>
                  <a:rPr lang="zh-CN" altLang="en-US" sz="2400" b="1" dirty="0">
                    <a:solidFill>
                      <a:schemeClr val="bg1"/>
                    </a:solidFill>
                    <a:latin typeface="微软雅黑" pitchFamily="34" charset="-122"/>
                    <a:ea typeface="微软雅黑" pitchFamily="34" charset="-122"/>
                  </a:rPr>
                  <a:t>添加标题</a:t>
                </a:r>
              </a:p>
            </p:txBody>
          </p:sp>
          <p:sp>
            <p:nvSpPr>
              <p:cNvPr id="30" name="矩形 29">
                <a:extLst>
                  <a:ext uri="{FF2B5EF4-FFF2-40B4-BE49-F238E27FC236}">
                    <a16:creationId xmlns:a16="http://schemas.microsoft.com/office/drawing/2014/main" id="{16D4B42B-9FEE-46E2-B5E7-2CDF375D0A7F}"/>
                  </a:ext>
                </a:extLst>
              </p:cNvPr>
              <p:cNvSpPr/>
              <p:nvPr/>
            </p:nvSpPr>
            <p:spPr>
              <a:xfrm>
                <a:off x="6578281" y="3363838"/>
                <a:ext cx="2873280" cy="905248"/>
              </a:xfrm>
              <a:prstGeom prst="rect">
                <a:avLst/>
              </a:prstGeom>
            </p:spPr>
            <p:txBody>
              <a:bodyPr wrap="square">
                <a:spAutoFit/>
              </a:bodyPr>
              <a:lstStyle/>
              <a:p>
                <a:pPr algn="just">
                  <a:lnSpc>
                    <a:spcPct val="130000"/>
                  </a:lnSpc>
                </a:pPr>
                <a:r>
                  <a:rPr lang="zh-CN" altLang="en-US" sz="1400" dirty="0">
                    <a:solidFill>
                      <a:schemeClr val="bg1"/>
                    </a:solidFill>
                    <a:latin typeface="微软雅黑" pitchFamily="34" charset="-122"/>
                    <a:ea typeface="微软雅黑" pitchFamily="34" charset="-122"/>
                  </a:rPr>
                  <a:t>正文部分正文部分正文部分正文部分正文部分正文部分正文部分正文部分正文部分正文部分</a:t>
                </a:r>
              </a:p>
            </p:txBody>
          </p:sp>
        </p:grpSp>
      </p:grpSp>
    </p:spTree>
    <p:extLst>
      <p:ext uri="{BB962C8B-B14F-4D97-AF65-F5344CB8AC3E}">
        <p14:creationId xmlns:p14="http://schemas.microsoft.com/office/powerpoint/2010/main" val="1544700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D4E7EBA-D891-461B-920C-7BDD3D87E437}"/>
              </a:ext>
            </a:extLst>
          </p:cNvPr>
          <p:cNvPicPr>
            <a:picLocks noChangeAspect="1"/>
          </p:cNvPicPr>
          <p:nvPr/>
        </p:nvPicPr>
        <p:blipFill rotWithShape="1">
          <a:blip r:embed="rId2">
            <a:extLst>
              <a:ext uri="{28A0092B-C50C-407E-A947-70E740481C1C}">
                <a14:useLocalDpi xmlns:a14="http://schemas.microsoft.com/office/drawing/2010/main" val="0"/>
              </a:ext>
            </a:extLst>
          </a:blip>
          <a:srcRect l="6421" t="5478" r="33793"/>
          <a:stretch/>
        </p:blipFill>
        <p:spPr>
          <a:xfrm>
            <a:off x="-13295" y="-20538"/>
            <a:ext cx="9157295" cy="3672408"/>
          </a:xfrm>
          <a:prstGeom prst="rect">
            <a:avLst/>
          </a:prstGeom>
        </p:spPr>
      </p:pic>
      <p:sp>
        <p:nvSpPr>
          <p:cNvPr id="4" name="矩形 3"/>
          <p:cNvSpPr/>
          <p:nvPr/>
        </p:nvSpPr>
        <p:spPr>
          <a:xfrm>
            <a:off x="-21998" y="1912644"/>
            <a:ext cx="9165998" cy="1739226"/>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Part 04</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284619" y="2139543"/>
            <a:ext cx="2262158" cy="507831"/>
          </a:xfrm>
          <a:prstGeom prst="rect">
            <a:avLst/>
          </a:prstGeom>
          <a:noFill/>
        </p:spPr>
        <p:txBody>
          <a:bodyPr wrap="none" rtlCol="0">
            <a:spAutoFit/>
          </a:bodyPr>
          <a:lstStyle/>
          <a:p>
            <a:r>
              <a:rPr lang="zh-CN" altLang="en-US" sz="2700" dirty="0">
                <a:solidFill>
                  <a:schemeClr val="bg1"/>
                </a:solidFill>
                <a:latin typeface="微软雅黑" pitchFamily="34" charset="-122"/>
                <a:ea typeface="微软雅黑" pitchFamily="34" charset="-122"/>
              </a:rPr>
              <a:t>点击添加标题</a:t>
            </a: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grpSp>
        <p:nvGrpSpPr>
          <p:cNvPr id="14" name="组合 13"/>
          <p:cNvGrpSpPr/>
          <p:nvPr/>
        </p:nvGrpSpPr>
        <p:grpSpPr>
          <a:xfrm>
            <a:off x="1187624" y="3861015"/>
            <a:ext cx="5112568" cy="1059684"/>
            <a:chOff x="509616" y="5225899"/>
            <a:chExt cx="5112568" cy="1412913"/>
          </a:xfrm>
        </p:grpSpPr>
        <p:sp>
          <p:nvSpPr>
            <p:cNvPr id="16" name="文本框 100"/>
            <p:cNvSpPr txBox="1"/>
            <p:nvPr/>
          </p:nvSpPr>
          <p:spPr>
            <a:xfrm>
              <a:off x="509616" y="5225899"/>
              <a:ext cx="1415772" cy="615554"/>
            </a:xfrm>
            <a:prstGeom prst="rect">
              <a:avLst/>
            </a:prstGeom>
            <a:noFill/>
          </p:spPr>
          <p:txBody>
            <a:bodyPr wrap="none" rtlCol="0">
              <a:spAutoFit/>
            </a:bodyPr>
            <a:lstStyle/>
            <a:p>
              <a:pPr algn="r"/>
              <a:r>
                <a:rPr lang="zh-CN" altLang="en-US" sz="2400" b="1" dirty="0">
                  <a:solidFill>
                    <a:srgbClr val="C00000"/>
                  </a:solidFill>
                  <a:latin typeface="微软雅黑" pitchFamily="34" charset="-122"/>
                  <a:ea typeface="微软雅黑" pitchFamily="34" charset="-122"/>
                </a:rPr>
                <a:t>添加标题</a:t>
              </a:r>
            </a:p>
          </p:txBody>
        </p:sp>
        <p:sp>
          <p:nvSpPr>
            <p:cNvPr id="17" name="文本框 101"/>
            <p:cNvSpPr txBox="1"/>
            <p:nvPr/>
          </p:nvSpPr>
          <p:spPr>
            <a:xfrm>
              <a:off x="509616" y="5805250"/>
              <a:ext cx="5112568" cy="833562"/>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正文部分正文部分正文部分正文部分正文部分正文部分，正文部分正文部分正文部分正文部分</a:t>
              </a: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7037" y="3864805"/>
            <a:ext cx="704062" cy="70406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17</a:t>
            </a:fld>
            <a:endParaRPr lang="zh-CN" altLang="en-US"/>
          </a:p>
        </p:txBody>
      </p:sp>
    </p:spTree>
    <p:extLst>
      <p:ext uri="{BB962C8B-B14F-4D97-AF65-F5344CB8AC3E}">
        <p14:creationId xmlns:p14="http://schemas.microsoft.com/office/powerpoint/2010/main" val="3140421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64A65A5-CEE2-43CA-8878-9231C4027039}"/>
              </a:ext>
            </a:extLst>
          </p:cNvPr>
          <p:cNvPicPr>
            <a:picLocks noChangeAspect="1"/>
          </p:cNvPicPr>
          <p:nvPr/>
        </p:nvPicPr>
        <p:blipFill rotWithShape="1">
          <a:blip r:embed="rId2">
            <a:extLst>
              <a:ext uri="{28A0092B-C50C-407E-A947-70E740481C1C}">
                <a14:useLocalDpi xmlns:a14="http://schemas.microsoft.com/office/drawing/2010/main" val="0"/>
              </a:ext>
            </a:extLst>
          </a:blip>
          <a:srcRect t="23433" b="15261"/>
          <a:stretch/>
        </p:blipFill>
        <p:spPr>
          <a:xfrm>
            <a:off x="-21998" y="0"/>
            <a:ext cx="9144000" cy="3643758"/>
          </a:xfrm>
          <a:prstGeom prst="rect">
            <a:avLst/>
          </a:prstGeom>
        </p:spPr>
      </p:pic>
      <p:sp>
        <p:nvSpPr>
          <p:cNvPr id="4" name="矩形 3"/>
          <p:cNvSpPr/>
          <p:nvPr/>
        </p:nvSpPr>
        <p:spPr>
          <a:xfrm>
            <a:off x="-21998" y="1912644"/>
            <a:ext cx="9165998" cy="1739226"/>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Part 04</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284619" y="2139543"/>
            <a:ext cx="2262158" cy="507831"/>
          </a:xfrm>
          <a:prstGeom prst="rect">
            <a:avLst/>
          </a:prstGeom>
          <a:noFill/>
        </p:spPr>
        <p:txBody>
          <a:bodyPr wrap="none" rtlCol="0">
            <a:spAutoFit/>
          </a:bodyPr>
          <a:lstStyle/>
          <a:p>
            <a:r>
              <a:rPr lang="zh-CN" altLang="en-US" sz="2700" dirty="0">
                <a:solidFill>
                  <a:schemeClr val="bg1"/>
                </a:solidFill>
                <a:latin typeface="微软雅黑" pitchFamily="34" charset="-122"/>
                <a:ea typeface="微软雅黑" pitchFamily="34" charset="-122"/>
              </a:rPr>
              <a:t>点击添加标题</a:t>
            </a: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grpSp>
        <p:nvGrpSpPr>
          <p:cNvPr id="14" name="组合 13"/>
          <p:cNvGrpSpPr/>
          <p:nvPr/>
        </p:nvGrpSpPr>
        <p:grpSpPr>
          <a:xfrm>
            <a:off x="1187624" y="3861015"/>
            <a:ext cx="5112568" cy="1059684"/>
            <a:chOff x="509616" y="5225899"/>
            <a:chExt cx="5112568" cy="1412913"/>
          </a:xfrm>
        </p:grpSpPr>
        <p:sp>
          <p:nvSpPr>
            <p:cNvPr id="16" name="文本框 100"/>
            <p:cNvSpPr txBox="1"/>
            <p:nvPr/>
          </p:nvSpPr>
          <p:spPr>
            <a:xfrm>
              <a:off x="509616" y="5225899"/>
              <a:ext cx="1415772" cy="615554"/>
            </a:xfrm>
            <a:prstGeom prst="rect">
              <a:avLst/>
            </a:prstGeom>
            <a:noFill/>
          </p:spPr>
          <p:txBody>
            <a:bodyPr wrap="none" rtlCol="0">
              <a:spAutoFit/>
            </a:bodyPr>
            <a:lstStyle/>
            <a:p>
              <a:pPr algn="r"/>
              <a:r>
                <a:rPr lang="zh-CN" altLang="en-US" sz="2400" b="1" dirty="0">
                  <a:solidFill>
                    <a:srgbClr val="C00000"/>
                  </a:solidFill>
                  <a:latin typeface="微软雅黑" pitchFamily="34" charset="-122"/>
                  <a:ea typeface="微软雅黑" pitchFamily="34" charset="-122"/>
                </a:rPr>
                <a:t>添加标题</a:t>
              </a:r>
            </a:p>
          </p:txBody>
        </p:sp>
        <p:sp>
          <p:nvSpPr>
            <p:cNvPr id="17" name="文本框 101"/>
            <p:cNvSpPr txBox="1"/>
            <p:nvPr/>
          </p:nvSpPr>
          <p:spPr>
            <a:xfrm>
              <a:off x="509616" y="5805250"/>
              <a:ext cx="5112568" cy="833562"/>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正文部分正文部分正文部分正文部分正文部分正文部分，正文部分正文部分正文部分正文部分</a:t>
              </a: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7037" y="3864805"/>
            <a:ext cx="704062" cy="70406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18</a:t>
            </a:fld>
            <a:endParaRPr lang="zh-CN" altLang="en-US"/>
          </a:p>
        </p:txBody>
      </p:sp>
    </p:spTree>
    <p:extLst>
      <p:ext uri="{BB962C8B-B14F-4D97-AF65-F5344CB8AC3E}">
        <p14:creationId xmlns:p14="http://schemas.microsoft.com/office/powerpoint/2010/main" val="397847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1208A0E-D474-49FC-AF7A-C0160E460FE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929"/>
          <a:stretch/>
        </p:blipFill>
        <p:spPr>
          <a:xfrm>
            <a:off x="-21998" y="0"/>
            <a:ext cx="9144000" cy="3651870"/>
          </a:xfrm>
          <a:prstGeom prst="rect">
            <a:avLst/>
          </a:prstGeom>
        </p:spPr>
      </p:pic>
      <p:sp>
        <p:nvSpPr>
          <p:cNvPr id="4" name="矩形 3"/>
          <p:cNvSpPr/>
          <p:nvPr/>
        </p:nvSpPr>
        <p:spPr>
          <a:xfrm>
            <a:off x="-21998" y="1912644"/>
            <a:ext cx="9165998" cy="1739226"/>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Part 04</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284619" y="2139543"/>
            <a:ext cx="2262158" cy="507831"/>
          </a:xfrm>
          <a:prstGeom prst="rect">
            <a:avLst/>
          </a:prstGeom>
          <a:noFill/>
        </p:spPr>
        <p:txBody>
          <a:bodyPr wrap="none" rtlCol="0">
            <a:spAutoFit/>
          </a:bodyPr>
          <a:lstStyle/>
          <a:p>
            <a:r>
              <a:rPr lang="zh-CN" altLang="en-US" sz="2700" dirty="0">
                <a:solidFill>
                  <a:schemeClr val="bg1"/>
                </a:solidFill>
                <a:latin typeface="微软雅黑" pitchFamily="34" charset="-122"/>
                <a:ea typeface="微软雅黑" pitchFamily="34" charset="-122"/>
              </a:rPr>
              <a:t>点击添加标题</a:t>
            </a: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grpSp>
        <p:nvGrpSpPr>
          <p:cNvPr id="14" name="组合 13"/>
          <p:cNvGrpSpPr/>
          <p:nvPr/>
        </p:nvGrpSpPr>
        <p:grpSpPr>
          <a:xfrm>
            <a:off x="1187624" y="3861015"/>
            <a:ext cx="5112568" cy="1059684"/>
            <a:chOff x="509616" y="5225899"/>
            <a:chExt cx="5112568" cy="1412913"/>
          </a:xfrm>
        </p:grpSpPr>
        <p:sp>
          <p:nvSpPr>
            <p:cNvPr id="16" name="文本框 100"/>
            <p:cNvSpPr txBox="1"/>
            <p:nvPr/>
          </p:nvSpPr>
          <p:spPr>
            <a:xfrm>
              <a:off x="509616" y="5225899"/>
              <a:ext cx="1415772" cy="615554"/>
            </a:xfrm>
            <a:prstGeom prst="rect">
              <a:avLst/>
            </a:prstGeom>
            <a:noFill/>
          </p:spPr>
          <p:txBody>
            <a:bodyPr wrap="none" rtlCol="0">
              <a:spAutoFit/>
            </a:bodyPr>
            <a:lstStyle/>
            <a:p>
              <a:pPr algn="r"/>
              <a:r>
                <a:rPr lang="zh-CN" altLang="en-US" sz="2400" b="1" dirty="0">
                  <a:solidFill>
                    <a:srgbClr val="C00000"/>
                  </a:solidFill>
                  <a:latin typeface="微软雅黑" pitchFamily="34" charset="-122"/>
                  <a:ea typeface="微软雅黑" pitchFamily="34" charset="-122"/>
                </a:rPr>
                <a:t>添加标题</a:t>
              </a:r>
            </a:p>
          </p:txBody>
        </p:sp>
        <p:sp>
          <p:nvSpPr>
            <p:cNvPr id="17" name="文本框 101"/>
            <p:cNvSpPr txBox="1"/>
            <p:nvPr/>
          </p:nvSpPr>
          <p:spPr>
            <a:xfrm>
              <a:off x="509616" y="5805250"/>
              <a:ext cx="5112568" cy="833562"/>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正文部分正文部分正文部分正文部分正文部分正文部分，正文部分正文部分正文部分正文部分</a:t>
              </a: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7037" y="3864805"/>
            <a:ext cx="704062" cy="70406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19</a:t>
            </a:fld>
            <a:endParaRPr lang="zh-CN" altLang="en-US"/>
          </a:p>
        </p:txBody>
      </p:sp>
    </p:spTree>
    <p:extLst>
      <p:ext uri="{BB962C8B-B14F-4D97-AF65-F5344CB8AC3E}">
        <p14:creationId xmlns:p14="http://schemas.microsoft.com/office/powerpoint/2010/main" val="223032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rgbClr val="F9F9F9"/>
          </a:fgClr>
          <a:bgClr>
            <a:schemeClr val="bg1"/>
          </a:bgClr>
        </a:pattFill>
        <a:effectLst/>
      </p:bgPr>
    </p:bg>
    <p:spTree>
      <p:nvGrpSpPr>
        <p:cNvPr id="1" name=""/>
        <p:cNvGrpSpPr/>
        <p:nvPr/>
      </p:nvGrpSpPr>
      <p:grpSpPr>
        <a:xfrm>
          <a:off x="0" y="0"/>
          <a:ext cx="0" cy="0"/>
          <a:chOff x="0" y="0"/>
          <a:chExt cx="0" cy="0"/>
        </a:xfrm>
      </p:grpSpPr>
      <p:sp>
        <p:nvSpPr>
          <p:cNvPr id="62" name="文本框 2"/>
          <p:cNvSpPr txBox="1"/>
          <p:nvPr/>
        </p:nvSpPr>
        <p:spPr>
          <a:xfrm>
            <a:off x="1115615" y="3691188"/>
            <a:ext cx="5317481" cy="769441"/>
          </a:xfrm>
          <a:prstGeom prst="rect">
            <a:avLst/>
          </a:prstGeom>
          <a:noFill/>
        </p:spPr>
        <p:txBody>
          <a:bodyPr wrap="none" rtlCol="0">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大标题预留位置</a:t>
            </a:r>
            <a:r>
              <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rPr>
              <a:t>XXX</a:t>
            </a:r>
            <a:endPar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文本框 3"/>
          <p:cNvSpPr txBox="1"/>
          <p:nvPr/>
        </p:nvSpPr>
        <p:spPr>
          <a:xfrm>
            <a:off x="1115615" y="4423633"/>
            <a:ext cx="3570208" cy="523220"/>
          </a:xfrm>
          <a:prstGeom prst="rect">
            <a:avLst/>
          </a:prstGeom>
          <a:noFill/>
        </p:spPr>
        <p:txBody>
          <a:bodyPr wrap="none" rtlCol="0">
            <a:spAutoFit/>
          </a:bodyPr>
          <a:lstStyle/>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小标题</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XXXXXXXXXX</a:t>
            </a:r>
            <a:endParaRPr lang="zh-CN" altLang="en-US" sz="2800" dirty="0">
              <a:solidFill>
                <a:schemeClr val="tx1">
                  <a:lumMod val="75000"/>
                  <a:lumOff val="25000"/>
                </a:schemeClr>
              </a:solidFill>
              <a:latin typeface="微软雅黑" pitchFamily="34" charset="-122"/>
              <a:ea typeface="微软雅黑"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7037" y="3723878"/>
            <a:ext cx="704062" cy="704062"/>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t="29060" b="15400"/>
          <a:stretch/>
        </p:blipFill>
        <p:spPr>
          <a:xfrm>
            <a:off x="0" y="-2654"/>
            <a:ext cx="9144000" cy="3387399"/>
          </a:xfrm>
          <a:prstGeom prst="rect">
            <a:avLst/>
          </a:prstGeom>
        </p:spPr>
      </p:pic>
      <p:sp>
        <p:nvSpPr>
          <p:cNvPr id="6" name="矩形 5"/>
          <p:cNvSpPr/>
          <p:nvPr/>
        </p:nvSpPr>
        <p:spPr>
          <a:xfrm>
            <a:off x="-1" y="3360063"/>
            <a:ext cx="6218711" cy="75783"/>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218710" y="3360062"/>
            <a:ext cx="2925290" cy="75784"/>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948264" y="3723878"/>
            <a:ext cx="45719" cy="1152128"/>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4994"/>
              </a:solidFill>
            </a:endParaRPr>
          </a:p>
        </p:txBody>
      </p:sp>
      <p:sp>
        <p:nvSpPr>
          <p:cNvPr id="13" name="文本框 3"/>
          <p:cNvSpPr txBox="1"/>
          <p:nvPr/>
        </p:nvSpPr>
        <p:spPr>
          <a:xfrm>
            <a:off x="7043178" y="4075909"/>
            <a:ext cx="1970411" cy="738664"/>
          </a:xfrm>
          <a:prstGeom prst="rect">
            <a:avLst/>
          </a:prstGeom>
          <a:noFill/>
        </p:spPr>
        <p:txBody>
          <a:bodyPr wrap="non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汇 报 人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XXX</a:t>
            </a: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指导教师：</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汇报时间：</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4218664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94CE936-6404-426D-B33E-6162B7E608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68" t="1072" r="7283"/>
          <a:stretch/>
        </p:blipFill>
        <p:spPr>
          <a:xfrm>
            <a:off x="4749768" y="1203597"/>
            <a:ext cx="2723884" cy="1877559"/>
          </a:xfrm>
          <a:prstGeom prst="rect">
            <a:avLst/>
          </a:prstGeom>
        </p:spPr>
      </p:pic>
      <p:grpSp>
        <p:nvGrpSpPr>
          <p:cNvPr id="10" name="组合 9"/>
          <p:cNvGrpSpPr/>
          <p:nvPr/>
        </p:nvGrpSpPr>
        <p:grpSpPr>
          <a:xfrm>
            <a:off x="533043" y="1203598"/>
            <a:ext cx="3846945" cy="2084048"/>
            <a:chOff x="539552" y="1059582"/>
            <a:chExt cx="3846945" cy="2084048"/>
          </a:xfrm>
        </p:grpSpPr>
        <p:grpSp>
          <p:nvGrpSpPr>
            <p:cNvPr id="8" name="组合 7"/>
            <p:cNvGrpSpPr/>
            <p:nvPr/>
          </p:nvGrpSpPr>
          <p:grpSpPr>
            <a:xfrm>
              <a:off x="3448483" y="1059582"/>
              <a:ext cx="938014" cy="1890000"/>
              <a:chOff x="3489970" y="1181121"/>
              <a:chExt cx="938014" cy="1873250"/>
            </a:xfrm>
          </p:grpSpPr>
          <p:sp>
            <p:nvSpPr>
              <p:cNvPr id="6" name="矩形 5"/>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681978" y="1456027"/>
                <a:ext cx="553998" cy="1323439"/>
              </a:xfrm>
              <a:prstGeom prst="rect">
                <a:avLst/>
              </a:prstGeom>
              <a:noFill/>
            </p:spPr>
            <p:txBody>
              <a:bodyPr vert="eaVert" wrap="none" rtlCol="0">
                <a:spAutoFit/>
              </a:bodyPr>
              <a:lstStyle/>
              <a:p>
                <a:r>
                  <a:rPr lang="zh-CN" altLang="en-US" sz="2400" dirty="0">
                    <a:solidFill>
                      <a:schemeClr val="bg1"/>
                    </a:solidFill>
                    <a:latin typeface="微软雅黑" pitchFamily="34" charset="-122"/>
                    <a:ea typeface="微软雅黑" pitchFamily="34" charset="-122"/>
                  </a:rPr>
                  <a:t>添加标题</a:t>
                </a:r>
              </a:p>
            </p:txBody>
          </p:sp>
        </p:grpSp>
        <p:sp>
          <p:nvSpPr>
            <p:cNvPr id="19" name="圆角矩形 18"/>
            <p:cNvSpPr/>
            <p:nvPr/>
          </p:nvSpPr>
          <p:spPr>
            <a:xfrm>
              <a:off x="539552" y="3097911"/>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4755946" y="1203598"/>
            <a:ext cx="3848502" cy="2083516"/>
            <a:chOff x="4755946" y="1059582"/>
            <a:chExt cx="3848502" cy="2083516"/>
          </a:xfrm>
        </p:grpSpPr>
        <p:grpSp>
          <p:nvGrpSpPr>
            <p:cNvPr id="42" name="组合 41"/>
            <p:cNvGrpSpPr/>
            <p:nvPr/>
          </p:nvGrpSpPr>
          <p:grpSpPr>
            <a:xfrm>
              <a:off x="7666434" y="1059582"/>
              <a:ext cx="938014" cy="1890000"/>
              <a:chOff x="3489970" y="1181121"/>
              <a:chExt cx="938014" cy="1873250"/>
            </a:xfrm>
          </p:grpSpPr>
          <p:sp>
            <p:nvSpPr>
              <p:cNvPr id="43" name="矩形 42"/>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TextBox 43"/>
              <p:cNvSpPr txBox="1"/>
              <p:nvPr/>
            </p:nvSpPr>
            <p:spPr>
              <a:xfrm>
                <a:off x="3681978" y="1456027"/>
                <a:ext cx="553998" cy="1323439"/>
              </a:xfrm>
              <a:prstGeom prst="rect">
                <a:avLst/>
              </a:prstGeom>
              <a:noFill/>
            </p:spPr>
            <p:txBody>
              <a:bodyPr vert="eaVert" wrap="none" rtlCol="0">
                <a:spAutoFit/>
              </a:bodyPr>
              <a:lstStyle/>
              <a:p>
                <a:r>
                  <a:rPr lang="zh-CN" altLang="en-US" sz="2400" dirty="0">
                    <a:solidFill>
                      <a:schemeClr val="bg1"/>
                    </a:solidFill>
                    <a:latin typeface="微软雅黑" pitchFamily="34" charset="-122"/>
                    <a:ea typeface="微软雅黑" pitchFamily="34" charset="-122"/>
                  </a:rPr>
                  <a:t>添加标题</a:t>
                </a:r>
              </a:p>
            </p:txBody>
          </p:sp>
        </p:grpSp>
        <p:sp>
          <p:nvSpPr>
            <p:cNvPr id="48" name="圆角矩形 47"/>
            <p:cNvSpPr/>
            <p:nvPr/>
          </p:nvSpPr>
          <p:spPr>
            <a:xfrm>
              <a:off x="4755946" y="3097379"/>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Freeform 21"/>
          <p:cNvSpPr>
            <a:spLocks/>
          </p:cNvSpPr>
          <p:nvPr/>
        </p:nvSpPr>
        <p:spPr bwMode="auto">
          <a:xfrm>
            <a:off x="7823624" y="164520"/>
            <a:ext cx="18304" cy="2112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467544" y="3507854"/>
            <a:ext cx="3901213" cy="1366913"/>
            <a:chOff x="526534" y="3437295"/>
            <a:chExt cx="3901213" cy="1366913"/>
          </a:xfrm>
        </p:grpSpPr>
        <p:sp>
          <p:nvSpPr>
            <p:cNvPr id="55" name="文本框 14"/>
            <p:cNvSpPr txBox="1"/>
            <p:nvPr/>
          </p:nvSpPr>
          <p:spPr>
            <a:xfrm>
              <a:off x="526534" y="3437295"/>
              <a:ext cx="1415772" cy="461665"/>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34" name="矩形 33"/>
            <p:cNvSpPr/>
            <p:nvPr/>
          </p:nvSpPr>
          <p:spPr>
            <a:xfrm>
              <a:off x="526534" y="3898960"/>
              <a:ext cx="3901213" cy="905248"/>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正文部分正文部分正文部分正文部分正文部分</a:t>
              </a: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a:t>
              </a:r>
            </a:p>
            <a:p>
              <a:pPr algn="just">
                <a:lnSpc>
                  <a:spcPct val="130000"/>
                </a:lnSpc>
              </a:pPr>
              <a:endParaRPr lang="zh-CN" altLang="en-US" sz="1400" dirty="0">
                <a:solidFill>
                  <a:schemeClr val="tx1">
                    <a:lumMod val="50000"/>
                    <a:lumOff val="50000"/>
                  </a:schemeClr>
                </a:solidFill>
                <a:latin typeface="微软雅黑" pitchFamily="34" charset="-122"/>
                <a:ea typeface="微软雅黑" pitchFamily="34" charset="-122"/>
              </a:endParaRPr>
            </a:p>
          </p:txBody>
        </p:sp>
      </p:grpSp>
      <p:grpSp>
        <p:nvGrpSpPr>
          <p:cNvPr id="9" name="组合 8"/>
          <p:cNvGrpSpPr/>
          <p:nvPr/>
        </p:nvGrpSpPr>
        <p:grpSpPr>
          <a:xfrm>
            <a:off x="4644008" y="3507854"/>
            <a:ext cx="3958883" cy="1366913"/>
            <a:chOff x="5307358" y="3363838"/>
            <a:chExt cx="3958883" cy="1366913"/>
          </a:xfrm>
        </p:grpSpPr>
        <p:sp>
          <p:nvSpPr>
            <p:cNvPr id="37" name="文本框 14"/>
            <p:cNvSpPr txBox="1"/>
            <p:nvPr/>
          </p:nvSpPr>
          <p:spPr>
            <a:xfrm>
              <a:off x="5307358" y="3363838"/>
              <a:ext cx="1415772" cy="461665"/>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39" name="矩形 38"/>
            <p:cNvSpPr/>
            <p:nvPr/>
          </p:nvSpPr>
          <p:spPr>
            <a:xfrm>
              <a:off x="5324523" y="3825503"/>
              <a:ext cx="3941718" cy="905248"/>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正文部分正文部分正文部分正文部分正文部分</a:t>
              </a: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正文部分正文部分正文部分正文部分正文部分正文部分正文部分正文部分正文部分正文部分</a:t>
              </a:r>
            </a:p>
          </p:txBody>
        </p:sp>
      </p:grpSp>
      <p:sp>
        <p:nvSpPr>
          <p:cNvPr id="3" name="灯片编号占位符 2"/>
          <p:cNvSpPr>
            <a:spLocks noGrp="1"/>
          </p:cNvSpPr>
          <p:nvPr>
            <p:ph type="sldNum" sz="quarter" idx="12"/>
          </p:nvPr>
        </p:nvSpPr>
        <p:spPr/>
        <p:txBody>
          <a:bodyPr/>
          <a:lstStyle/>
          <a:p>
            <a:fld id="{0C913308-F349-4B6D-A68A-DD1791B4A57B}" type="slidenum">
              <a:rPr lang="zh-CN" altLang="en-US" smtClean="0"/>
              <a:t>20</a:t>
            </a:fld>
            <a:endParaRPr lang="zh-CN" altLang="en-US"/>
          </a:p>
        </p:txBody>
      </p:sp>
      <p:sp>
        <p:nvSpPr>
          <p:cNvPr id="30"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pic>
        <p:nvPicPr>
          <p:cNvPr id="17" name="图片 16">
            <a:extLst>
              <a:ext uri="{FF2B5EF4-FFF2-40B4-BE49-F238E27FC236}">
                <a16:creationId xmlns:a16="http://schemas.microsoft.com/office/drawing/2014/main" id="{B85F0D60-7DE1-45AA-8A5D-FD4B0138C15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423"/>
          <a:stretch/>
        </p:blipFill>
        <p:spPr>
          <a:xfrm>
            <a:off x="533043" y="1203598"/>
            <a:ext cx="2723884" cy="1889999"/>
          </a:xfrm>
          <a:prstGeom prst="rect">
            <a:avLst/>
          </a:prstGeom>
        </p:spPr>
      </p:pic>
    </p:spTree>
    <p:extLst>
      <p:ext uri="{BB962C8B-B14F-4D97-AF65-F5344CB8AC3E}">
        <p14:creationId xmlns:p14="http://schemas.microsoft.com/office/powerpoint/2010/main" val="617380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33043" y="1203598"/>
            <a:ext cx="3846945" cy="2084048"/>
            <a:chOff x="539552" y="1059582"/>
            <a:chExt cx="3846945" cy="2084048"/>
          </a:xfrm>
        </p:grpSpPr>
        <p:grpSp>
          <p:nvGrpSpPr>
            <p:cNvPr id="8" name="组合 7"/>
            <p:cNvGrpSpPr/>
            <p:nvPr/>
          </p:nvGrpSpPr>
          <p:grpSpPr>
            <a:xfrm>
              <a:off x="3448483" y="1059582"/>
              <a:ext cx="938014" cy="1890000"/>
              <a:chOff x="3489970" y="1181121"/>
              <a:chExt cx="938014" cy="1873250"/>
            </a:xfrm>
          </p:grpSpPr>
          <p:sp>
            <p:nvSpPr>
              <p:cNvPr id="6" name="矩形 5"/>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681978" y="1456027"/>
                <a:ext cx="553998" cy="1323439"/>
              </a:xfrm>
              <a:prstGeom prst="rect">
                <a:avLst/>
              </a:prstGeom>
              <a:noFill/>
            </p:spPr>
            <p:txBody>
              <a:bodyPr vert="eaVert" wrap="none" rtlCol="0">
                <a:spAutoFit/>
              </a:bodyPr>
              <a:lstStyle/>
              <a:p>
                <a:r>
                  <a:rPr lang="zh-CN" altLang="en-US" sz="2400" dirty="0">
                    <a:solidFill>
                      <a:schemeClr val="bg1"/>
                    </a:solidFill>
                    <a:latin typeface="微软雅黑" pitchFamily="34" charset="-122"/>
                    <a:ea typeface="微软雅黑" pitchFamily="34" charset="-122"/>
                  </a:rPr>
                  <a:t>添加标题</a:t>
                </a:r>
              </a:p>
            </p:txBody>
          </p:sp>
        </p:grpSp>
        <p:sp>
          <p:nvSpPr>
            <p:cNvPr id="19" name="圆角矩形 18"/>
            <p:cNvSpPr/>
            <p:nvPr/>
          </p:nvSpPr>
          <p:spPr>
            <a:xfrm>
              <a:off x="539552" y="3097911"/>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4755946" y="1203598"/>
            <a:ext cx="3848502" cy="2083516"/>
            <a:chOff x="4755946" y="1059582"/>
            <a:chExt cx="3848502" cy="2083516"/>
          </a:xfrm>
        </p:grpSpPr>
        <p:grpSp>
          <p:nvGrpSpPr>
            <p:cNvPr id="42" name="组合 41"/>
            <p:cNvGrpSpPr/>
            <p:nvPr/>
          </p:nvGrpSpPr>
          <p:grpSpPr>
            <a:xfrm>
              <a:off x="7666434" y="1059582"/>
              <a:ext cx="938014" cy="1890000"/>
              <a:chOff x="3489970" y="1181121"/>
              <a:chExt cx="938014" cy="1873250"/>
            </a:xfrm>
          </p:grpSpPr>
          <p:sp>
            <p:nvSpPr>
              <p:cNvPr id="43" name="矩形 42"/>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TextBox 43"/>
              <p:cNvSpPr txBox="1"/>
              <p:nvPr/>
            </p:nvSpPr>
            <p:spPr>
              <a:xfrm>
                <a:off x="3681978" y="1456027"/>
                <a:ext cx="553998" cy="1323439"/>
              </a:xfrm>
              <a:prstGeom prst="rect">
                <a:avLst/>
              </a:prstGeom>
              <a:noFill/>
            </p:spPr>
            <p:txBody>
              <a:bodyPr vert="eaVert" wrap="none" rtlCol="0">
                <a:spAutoFit/>
              </a:bodyPr>
              <a:lstStyle/>
              <a:p>
                <a:r>
                  <a:rPr lang="zh-CN" altLang="en-US" sz="2400" dirty="0">
                    <a:solidFill>
                      <a:schemeClr val="bg1"/>
                    </a:solidFill>
                    <a:latin typeface="微软雅黑" pitchFamily="34" charset="-122"/>
                    <a:ea typeface="微软雅黑" pitchFamily="34" charset="-122"/>
                  </a:rPr>
                  <a:t>添加标题</a:t>
                </a:r>
              </a:p>
            </p:txBody>
          </p:sp>
        </p:grpSp>
        <p:sp>
          <p:nvSpPr>
            <p:cNvPr id="48" name="圆角矩形 47"/>
            <p:cNvSpPr/>
            <p:nvPr/>
          </p:nvSpPr>
          <p:spPr>
            <a:xfrm>
              <a:off x="4755946" y="3097379"/>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Freeform 21"/>
          <p:cNvSpPr>
            <a:spLocks/>
          </p:cNvSpPr>
          <p:nvPr/>
        </p:nvSpPr>
        <p:spPr bwMode="auto">
          <a:xfrm>
            <a:off x="7823624" y="164520"/>
            <a:ext cx="18304" cy="2112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467544" y="3507854"/>
            <a:ext cx="3901213" cy="1366913"/>
            <a:chOff x="526534" y="3437295"/>
            <a:chExt cx="3901213" cy="1366913"/>
          </a:xfrm>
        </p:grpSpPr>
        <p:sp>
          <p:nvSpPr>
            <p:cNvPr id="55" name="文本框 14"/>
            <p:cNvSpPr txBox="1"/>
            <p:nvPr/>
          </p:nvSpPr>
          <p:spPr>
            <a:xfrm>
              <a:off x="526534" y="3437295"/>
              <a:ext cx="1415772" cy="461665"/>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34" name="矩形 33"/>
            <p:cNvSpPr/>
            <p:nvPr/>
          </p:nvSpPr>
          <p:spPr>
            <a:xfrm>
              <a:off x="526534" y="3898960"/>
              <a:ext cx="3901213" cy="905248"/>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正文部分正文部分正文部分正文部分正文部分</a:t>
              </a: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a:t>
              </a:r>
            </a:p>
            <a:p>
              <a:pPr algn="just">
                <a:lnSpc>
                  <a:spcPct val="130000"/>
                </a:lnSpc>
              </a:pPr>
              <a:endParaRPr lang="zh-CN" altLang="en-US" sz="1400" dirty="0">
                <a:solidFill>
                  <a:schemeClr val="tx1">
                    <a:lumMod val="50000"/>
                    <a:lumOff val="50000"/>
                  </a:schemeClr>
                </a:solidFill>
                <a:latin typeface="微软雅黑" pitchFamily="34" charset="-122"/>
                <a:ea typeface="微软雅黑" pitchFamily="34" charset="-122"/>
              </a:endParaRPr>
            </a:p>
          </p:txBody>
        </p:sp>
      </p:grpSp>
      <p:grpSp>
        <p:nvGrpSpPr>
          <p:cNvPr id="9" name="组合 8"/>
          <p:cNvGrpSpPr/>
          <p:nvPr/>
        </p:nvGrpSpPr>
        <p:grpSpPr>
          <a:xfrm>
            <a:off x="4644008" y="3507854"/>
            <a:ext cx="3958883" cy="1366913"/>
            <a:chOff x="5307358" y="3363838"/>
            <a:chExt cx="3958883" cy="1366913"/>
          </a:xfrm>
        </p:grpSpPr>
        <p:sp>
          <p:nvSpPr>
            <p:cNvPr id="37" name="文本框 14"/>
            <p:cNvSpPr txBox="1"/>
            <p:nvPr/>
          </p:nvSpPr>
          <p:spPr>
            <a:xfrm>
              <a:off x="5307358" y="3363838"/>
              <a:ext cx="1415772" cy="461665"/>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39" name="矩形 38"/>
            <p:cNvSpPr/>
            <p:nvPr/>
          </p:nvSpPr>
          <p:spPr>
            <a:xfrm>
              <a:off x="5324523" y="3825503"/>
              <a:ext cx="3941718" cy="905248"/>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正文部分正文部分正文部分正文部分正文部分</a:t>
              </a: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正文部分正文部分正文部分正文部分正文部分正文部分正文部分正文部分正文部分正文部分</a:t>
              </a:r>
            </a:p>
          </p:txBody>
        </p:sp>
      </p:grpSp>
      <p:sp>
        <p:nvSpPr>
          <p:cNvPr id="3" name="灯片编号占位符 2"/>
          <p:cNvSpPr>
            <a:spLocks noGrp="1"/>
          </p:cNvSpPr>
          <p:nvPr>
            <p:ph type="sldNum" sz="quarter" idx="12"/>
          </p:nvPr>
        </p:nvSpPr>
        <p:spPr/>
        <p:txBody>
          <a:bodyPr/>
          <a:lstStyle/>
          <a:p>
            <a:fld id="{0C913308-F349-4B6D-A68A-DD1791B4A57B}" type="slidenum">
              <a:rPr lang="zh-CN" altLang="en-US" smtClean="0"/>
              <a:t>21</a:t>
            </a:fld>
            <a:endParaRPr lang="zh-CN" altLang="en-US"/>
          </a:p>
        </p:txBody>
      </p:sp>
      <p:sp>
        <p:nvSpPr>
          <p:cNvPr id="30"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pic>
        <p:nvPicPr>
          <p:cNvPr id="24" name="图片 23">
            <a:extLst>
              <a:ext uri="{FF2B5EF4-FFF2-40B4-BE49-F238E27FC236}">
                <a16:creationId xmlns:a16="http://schemas.microsoft.com/office/drawing/2014/main" id="{80ADA1FF-8CE1-455B-A10B-02A5ADB353AB}"/>
              </a:ext>
            </a:extLst>
          </p:cNvPr>
          <p:cNvPicPr>
            <a:picLocks noChangeAspect="1"/>
          </p:cNvPicPr>
          <p:nvPr/>
        </p:nvPicPr>
        <p:blipFill rotWithShape="1">
          <a:blip r:embed="rId4">
            <a:extLst>
              <a:ext uri="{28A0092B-C50C-407E-A947-70E740481C1C}">
                <a14:useLocalDpi xmlns:a14="http://schemas.microsoft.com/office/drawing/2010/main" val="0"/>
              </a:ext>
            </a:extLst>
          </a:blip>
          <a:srcRect r="5671"/>
          <a:stretch/>
        </p:blipFill>
        <p:spPr>
          <a:xfrm>
            <a:off x="540935" y="1212207"/>
            <a:ext cx="2716149" cy="1919616"/>
          </a:xfrm>
          <a:prstGeom prst="rect">
            <a:avLst/>
          </a:prstGeom>
        </p:spPr>
      </p:pic>
      <p:pic>
        <p:nvPicPr>
          <p:cNvPr id="25" name="图片 24">
            <a:extLst>
              <a:ext uri="{FF2B5EF4-FFF2-40B4-BE49-F238E27FC236}">
                <a16:creationId xmlns:a16="http://schemas.microsoft.com/office/drawing/2014/main" id="{EDE38316-6CAB-448B-96D6-7DE90DF2AB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5946" y="1203598"/>
            <a:ext cx="2733924" cy="1877560"/>
          </a:xfrm>
          <a:prstGeom prst="rect">
            <a:avLst/>
          </a:prstGeom>
        </p:spPr>
      </p:pic>
    </p:spTree>
    <p:extLst>
      <p:ext uri="{BB962C8B-B14F-4D97-AF65-F5344CB8AC3E}">
        <p14:creationId xmlns:p14="http://schemas.microsoft.com/office/powerpoint/2010/main" val="192313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33043" y="1203598"/>
            <a:ext cx="3846945" cy="2084048"/>
            <a:chOff x="539552" y="1059582"/>
            <a:chExt cx="3846945" cy="2084048"/>
          </a:xfrm>
        </p:grpSpPr>
        <p:grpSp>
          <p:nvGrpSpPr>
            <p:cNvPr id="8" name="组合 7"/>
            <p:cNvGrpSpPr/>
            <p:nvPr/>
          </p:nvGrpSpPr>
          <p:grpSpPr>
            <a:xfrm>
              <a:off x="3448483" y="1059582"/>
              <a:ext cx="938014" cy="1890000"/>
              <a:chOff x="3489970" y="1181121"/>
              <a:chExt cx="938014" cy="1873250"/>
            </a:xfrm>
          </p:grpSpPr>
          <p:sp>
            <p:nvSpPr>
              <p:cNvPr id="6" name="矩形 5"/>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681978" y="1456027"/>
                <a:ext cx="553998" cy="1323439"/>
              </a:xfrm>
              <a:prstGeom prst="rect">
                <a:avLst/>
              </a:prstGeom>
              <a:noFill/>
            </p:spPr>
            <p:txBody>
              <a:bodyPr vert="eaVert" wrap="none" rtlCol="0">
                <a:spAutoFit/>
              </a:bodyPr>
              <a:lstStyle/>
              <a:p>
                <a:r>
                  <a:rPr lang="zh-CN" altLang="en-US" sz="2400" dirty="0">
                    <a:solidFill>
                      <a:schemeClr val="bg1"/>
                    </a:solidFill>
                    <a:latin typeface="微软雅黑" pitchFamily="34" charset="-122"/>
                    <a:ea typeface="微软雅黑" pitchFamily="34" charset="-122"/>
                  </a:rPr>
                  <a:t>添加标题</a:t>
                </a:r>
              </a:p>
            </p:txBody>
          </p:sp>
        </p:grpSp>
        <p:sp>
          <p:nvSpPr>
            <p:cNvPr id="19" name="圆角矩形 18"/>
            <p:cNvSpPr/>
            <p:nvPr/>
          </p:nvSpPr>
          <p:spPr>
            <a:xfrm>
              <a:off x="539552" y="3097911"/>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4755946" y="1203598"/>
            <a:ext cx="3848502" cy="2083516"/>
            <a:chOff x="4755946" y="1059582"/>
            <a:chExt cx="3848502" cy="2083516"/>
          </a:xfrm>
        </p:grpSpPr>
        <p:grpSp>
          <p:nvGrpSpPr>
            <p:cNvPr id="42" name="组合 41"/>
            <p:cNvGrpSpPr/>
            <p:nvPr/>
          </p:nvGrpSpPr>
          <p:grpSpPr>
            <a:xfrm>
              <a:off x="7666434" y="1059582"/>
              <a:ext cx="938014" cy="1890000"/>
              <a:chOff x="3489970" y="1181121"/>
              <a:chExt cx="938014" cy="1873250"/>
            </a:xfrm>
          </p:grpSpPr>
          <p:sp>
            <p:nvSpPr>
              <p:cNvPr id="43" name="矩形 42"/>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TextBox 43"/>
              <p:cNvSpPr txBox="1"/>
              <p:nvPr/>
            </p:nvSpPr>
            <p:spPr>
              <a:xfrm>
                <a:off x="3681978" y="1456027"/>
                <a:ext cx="553998" cy="1323439"/>
              </a:xfrm>
              <a:prstGeom prst="rect">
                <a:avLst/>
              </a:prstGeom>
              <a:noFill/>
            </p:spPr>
            <p:txBody>
              <a:bodyPr vert="eaVert" wrap="none" rtlCol="0">
                <a:spAutoFit/>
              </a:bodyPr>
              <a:lstStyle/>
              <a:p>
                <a:r>
                  <a:rPr lang="zh-CN" altLang="en-US" sz="2400" dirty="0">
                    <a:solidFill>
                      <a:schemeClr val="bg1"/>
                    </a:solidFill>
                    <a:latin typeface="微软雅黑" pitchFamily="34" charset="-122"/>
                    <a:ea typeface="微软雅黑" pitchFamily="34" charset="-122"/>
                  </a:rPr>
                  <a:t>添加标题</a:t>
                </a:r>
              </a:p>
            </p:txBody>
          </p:sp>
        </p:grpSp>
        <p:sp>
          <p:nvSpPr>
            <p:cNvPr id="48" name="圆角矩形 47"/>
            <p:cNvSpPr/>
            <p:nvPr/>
          </p:nvSpPr>
          <p:spPr>
            <a:xfrm>
              <a:off x="4755946" y="3097379"/>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Freeform 21"/>
          <p:cNvSpPr>
            <a:spLocks/>
          </p:cNvSpPr>
          <p:nvPr/>
        </p:nvSpPr>
        <p:spPr bwMode="auto">
          <a:xfrm>
            <a:off x="7823624" y="164520"/>
            <a:ext cx="18304" cy="2112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467544" y="3507854"/>
            <a:ext cx="3901213" cy="1366913"/>
            <a:chOff x="526534" y="3437295"/>
            <a:chExt cx="3901213" cy="1366913"/>
          </a:xfrm>
        </p:grpSpPr>
        <p:sp>
          <p:nvSpPr>
            <p:cNvPr id="55" name="文本框 14"/>
            <p:cNvSpPr txBox="1"/>
            <p:nvPr/>
          </p:nvSpPr>
          <p:spPr>
            <a:xfrm>
              <a:off x="526534" y="3437295"/>
              <a:ext cx="1415772" cy="461665"/>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34" name="矩形 33"/>
            <p:cNvSpPr/>
            <p:nvPr/>
          </p:nvSpPr>
          <p:spPr>
            <a:xfrm>
              <a:off x="526534" y="3898960"/>
              <a:ext cx="3901213" cy="905248"/>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正文部分正文部分正文部分正文部分正文部分</a:t>
              </a: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a:t>
              </a:r>
            </a:p>
            <a:p>
              <a:pPr algn="just">
                <a:lnSpc>
                  <a:spcPct val="130000"/>
                </a:lnSpc>
              </a:pPr>
              <a:endParaRPr lang="zh-CN" altLang="en-US" sz="1400" dirty="0">
                <a:solidFill>
                  <a:schemeClr val="tx1">
                    <a:lumMod val="50000"/>
                    <a:lumOff val="50000"/>
                  </a:schemeClr>
                </a:solidFill>
                <a:latin typeface="微软雅黑" pitchFamily="34" charset="-122"/>
                <a:ea typeface="微软雅黑" pitchFamily="34" charset="-122"/>
              </a:endParaRPr>
            </a:p>
          </p:txBody>
        </p:sp>
      </p:grpSp>
      <p:grpSp>
        <p:nvGrpSpPr>
          <p:cNvPr id="9" name="组合 8"/>
          <p:cNvGrpSpPr/>
          <p:nvPr/>
        </p:nvGrpSpPr>
        <p:grpSpPr>
          <a:xfrm>
            <a:off x="4644008" y="3507854"/>
            <a:ext cx="3958883" cy="1366913"/>
            <a:chOff x="5307358" y="3363838"/>
            <a:chExt cx="3958883" cy="1366913"/>
          </a:xfrm>
        </p:grpSpPr>
        <p:sp>
          <p:nvSpPr>
            <p:cNvPr id="37" name="文本框 14"/>
            <p:cNvSpPr txBox="1"/>
            <p:nvPr/>
          </p:nvSpPr>
          <p:spPr>
            <a:xfrm>
              <a:off x="5307358" y="3363838"/>
              <a:ext cx="1415772" cy="461665"/>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39" name="矩形 38"/>
            <p:cNvSpPr/>
            <p:nvPr/>
          </p:nvSpPr>
          <p:spPr>
            <a:xfrm>
              <a:off x="5324523" y="3825503"/>
              <a:ext cx="3941718" cy="905248"/>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正文部分正文部分正文部分正文部分正文部分</a:t>
              </a: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正文部分正文部分正文部分正文部分正文部分正文部分正文部分正文部分正文部分正文部分</a:t>
              </a:r>
            </a:p>
          </p:txBody>
        </p:sp>
      </p:grpSp>
      <p:sp>
        <p:nvSpPr>
          <p:cNvPr id="3" name="灯片编号占位符 2"/>
          <p:cNvSpPr>
            <a:spLocks noGrp="1"/>
          </p:cNvSpPr>
          <p:nvPr>
            <p:ph type="sldNum" sz="quarter" idx="12"/>
          </p:nvPr>
        </p:nvSpPr>
        <p:spPr/>
        <p:txBody>
          <a:bodyPr/>
          <a:lstStyle/>
          <a:p>
            <a:fld id="{0C913308-F349-4B6D-A68A-DD1791B4A57B}" type="slidenum">
              <a:rPr lang="zh-CN" altLang="en-US" smtClean="0"/>
              <a:t>22</a:t>
            </a:fld>
            <a:endParaRPr lang="zh-CN" altLang="en-US"/>
          </a:p>
        </p:txBody>
      </p:sp>
      <p:sp>
        <p:nvSpPr>
          <p:cNvPr id="30"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pic>
        <p:nvPicPr>
          <p:cNvPr id="16" name="图片 15">
            <a:extLst>
              <a:ext uri="{FF2B5EF4-FFF2-40B4-BE49-F238E27FC236}">
                <a16:creationId xmlns:a16="http://schemas.microsoft.com/office/drawing/2014/main" id="{B6B1F666-ABB3-45C4-BE12-ADD0F7982CB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639"/>
          <a:stretch/>
        </p:blipFill>
        <p:spPr>
          <a:xfrm>
            <a:off x="4755946" y="1194870"/>
            <a:ext cx="2716923" cy="1898728"/>
          </a:xfrm>
          <a:prstGeom prst="rect">
            <a:avLst/>
          </a:prstGeom>
        </p:spPr>
      </p:pic>
      <p:pic>
        <p:nvPicPr>
          <p:cNvPr id="14" name="图片 13">
            <a:extLst>
              <a:ext uri="{FF2B5EF4-FFF2-40B4-BE49-F238E27FC236}">
                <a16:creationId xmlns:a16="http://schemas.microsoft.com/office/drawing/2014/main" id="{BBEF8D26-2D15-4964-854D-C3C7061A028E}"/>
              </a:ext>
            </a:extLst>
          </p:cNvPr>
          <p:cNvPicPr>
            <a:picLocks noChangeAspect="1"/>
          </p:cNvPicPr>
          <p:nvPr/>
        </p:nvPicPr>
        <p:blipFill rotWithShape="1">
          <a:blip r:embed="rId5">
            <a:extLst>
              <a:ext uri="{28A0092B-C50C-407E-A947-70E740481C1C}">
                <a14:useLocalDpi xmlns:a14="http://schemas.microsoft.com/office/drawing/2010/main" val="0"/>
              </a:ext>
            </a:extLst>
          </a:blip>
          <a:srcRect l="3398" t="6604" b="3381"/>
          <a:stretch/>
        </p:blipFill>
        <p:spPr>
          <a:xfrm>
            <a:off x="533042" y="1173981"/>
            <a:ext cx="2716923" cy="1898728"/>
          </a:xfrm>
          <a:prstGeom prst="rect">
            <a:avLst/>
          </a:prstGeom>
        </p:spPr>
      </p:pic>
    </p:spTree>
    <p:extLst>
      <p:ext uri="{BB962C8B-B14F-4D97-AF65-F5344CB8AC3E}">
        <p14:creationId xmlns:p14="http://schemas.microsoft.com/office/powerpoint/2010/main" val="415752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33043" y="1203598"/>
            <a:ext cx="3846945" cy="2084048"/>
            <a:chOff x="539552" y="1059582"/>
            <a:chExt cx="3846945" cy="2084048"/>
          </a:xfrm>
        </p:grpSpPr>
        <p:grpSp>
          <p:nvGrpSpPr>
            <p:cNvPr id="8" name="组合 7"/>
            <p:cNvGrpSpPr/>
            <p:nvPr/>
          </p:nvGrpSpPr>
          <p:grpSpPr>
            <a:xfrm>
              <a:off x="3448483" y="1059582"/>
              <a:ext cx="938014" cy="1890000"/>
              <a:chOff x="3489970" y="1181121"/>
              <a:chExt cx="938014" cy="1873250"/>
            </a:xfrm>
          </p:grpSpPr>
          <p:sp>
            <p:nvSpPr>
              <p:cNvPr id="6" name="矩形 5"/>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681978" y="1456027"/>
                <a:ext cx="553998" cy="1323439"/>
              </a:xfrm>
              <a:prstGeom prst="rect">
                <a:avLst/>
              </a:prstGeom>
              <a:noFill/>
            </p:spPr>
            <p:txBody>
              <a:bodyPr vert="eaVert" wrap="none" rtlCol="0">
                <a:spAutoFit/>
              </a:bodyPr>
              <a:lstStyle/>
              <a:p>
                <a:r>
                  <a:rPr lang="zh-CN" altLang="en-US" sz="2400" dirty="0">
                    <a:solidFill>
                      <a:schemeClr val="bg1"/>
                    </a:solidFill>
                    <a:latin typeface="微软雅黑" pitchFamily="34" charset="-122"/>
                    <a:ea typeface="微软雅黑" pitchFamily="34" charset="-122"/>
                  </a:rPr>
                  <a:t>添加标题</a:t>
                </a:r>
              </a:p>
            </p:txBody>
          </p:sp>
        </p:grpSp>
        <p:sp>
          <p:nvSpPr>
            <p:cNvPr id="19" name="圆角矩形 18"/>
            <p:cNvSpPr/>
            <p:nvPr/>
          </p:nvSpPr>
          <p:spPr>
            <a:xfrm>
              <a:off x="539552" y="3097911"/>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4755946" y="1203598"/>
            <a:ext cx="3848502" cy="2083516"/>
            <a:chOff x="4755946" y="1059582"/>
            <a:chExt cx="3848502" cy="2083516"/>
          </a:xfrm>
        </p:grpSpPr>
        <p:grpSp>
          <p:nvGrpSpPr>
            <p:cNvPr id="42" name="组合 41"/>
            <p:cNvGrpSpPr/>
            <p:nvPr/>
          </p:nvGrpSpPr>
          <p:grpSpPr>
            <a:xfrm>
              <a:off x="7666434" y="1059582"/>
              <a:ext cx="938014" cy="1890000"/>
              <a:chOff x="3489970" y="1181121"/>
              <a:chExt cx="938014" cy="1873250"/>
            </a:xfrm>
          </p:grpSpPr>
          <p:sp>
            <p:nvSpPr>
              <p:cNvPr id="43" name="矩形 42"/>
              <p:cNvSpPr/>
              <p:nvPr/>
            </p:nvSpPr>
            <p:spPr>
              <a:xfrm>
                <a:off x="3489970" y="1181121"/>
                <a:ext cx="938014" cy="1873250"/>
              </a:xfrm>
              <a:prstGeom prst="rect">
                <a:avLst/>
              </a:prstGeom>
              <a:solidFill>
                <a:srgbClr val="17499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TextBox 43"/>
              <p:cNvSpPr txBox="1"/>
              <p:nvPr/>
            </p:nvSpPr>
            <p:spPr>
              <a:xfrm>
                <a:off x="3681978" y="1456027"/>
                <a:ext cx="553998" cy="1323439"/>
              </a:xfrm>
              <a:prstGeom prst="rect">
                <a:avLst/>
              </a:prstGeom>
              <a:noFill/>
            </p:spPr>
            <p:txBody>
              <a:bodyPr vert="eaVert" wrap="none" rtlCol="0">
                <a:spAutoFit/>
              </a:bodyPr>
              <a:lstStyle/>
              <a:p>
                <a:r>
                  <a:rPr lang="zh-CN" altLang="en-US" sz="2400" dirty="0">
                    <a:solidFill>
                      <a:schemeClr val="bg1"/>
                    </a:solidFill>
                    <a:latin typeface="微软雅黑" pitchFamily="34" charset="-122"/>
                    <a:ea typeface="微软雅黑" pitchFamily="34" charset="-122"/>
                  </a:rPr>
                  <a:t>添加标题</a:t>
                </a:r>
              </a:p>
            </p:txBody>
          </p:sp>
        </p:grpSp>
        <p:sp>
          <p:nvSpPr>
            <p:cNvPr id="48" name="圆角矩形 47"/>
            <p:cNvSpPr/>
            <p:nvPr/>
          </p:nvSpPr>
          <p:spPr>
            <a:xfrm>
              <a:off x="4755946" y="3097379"/>
              <a:ext cx="3846945" cy="45719"/>
            </a:xfrm>
            <a:prstGeom prst="roundRect">
              <a:avLst/>
            </a:prstGeom>
            <a:solidFill>
              <a:srgbClr val="174994">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Freeform 21"/>
          <p:cNvSpPr>
            <a:spLocks/>
          </p:cNvSpPr>
          <p:nvPr/>
        </p:nvSpPr>
        <p:spPr bwMode="auto">
          <a:xfrm>
            <a:off x="7823624" y="164520"/>
            <a:ext cx="18304" cy="2112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467544" y="3507854"/>
            <a:ext cx="3901213" cy="1366913"/>
            <a:chOff x="526534" y="3437295"/>
            <a:chExt cx="3901213" cy="1366913"/>
          </a:xfrm>
        </p:grpSpPr>
        <p:sp>
          <p:nvSpPr>
            <p:cNvPr id="55" name="文本框 14"/>
            <p:cNvSpPr txBox="1"/>
            <p:nvPr/>
          </p:nvSpPr>
          <p:spPr>
            <a:xfrm>
              <a:off x="526534" y="3437295"/>
              <a:ext cx="1415772" cy="461665"/>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34" name="矩形 33"/>
            <p:cNvSpPr/>
            <p:nvPr/>
          </p:nvSpPr>
          <p:spPr>
            <a:xfrm>
              <a:off x="526534" y="3898960"/>
              <a:ext cx="3901213" cy="905248"/>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正文部分正文部分正文部分正文部分正文部分</a:t>
              </a: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a:t>
              </a:r>
            </a:p>
            <a:p>
              <a:pPr algn="just">
                <a:lnSpc>
                  <a:spcPct val="130000"/>
                </a:lnSpc>
              </a:pPr>
              <a:endParaRPr lang="zh-CN" altLang="en-US" sz="1400" dirty="0">
                <a:solidFill>
                  <a:schemeClr val="tx1">
                    <a:lumMod val="50000"/>
                    <a:lumOff val="50000"/>
                  </a:schemeClr>
                </a:solidFill>
                <a:latin typeface="微软雅黑" pitchFamily="34" charset="-122"/>
                <a:ea typeface="微软雅黑" pitchFamily="34" charset="-122"/>
              </a:endParaRPr>
            </a:p>
          </p:txBody>
        </p:sp>
      </p:grpSp>
      <p:grpSp>
        <p:nvGrpSpPr>
          <p:cNvPr id="9" name="组合 8"/>
          <p:cNvGrpSpPr/>
          <p:nvPr/>
        </p:nvGrpSpPr>
        <p:grpSpPr>
          <a:xfrm>
            <a:off x="4644008" y="3507854"/>
            <a:ext cx="3958883" cy="1366913"/>
            <a:chOff x="5307358" y="3363838"/>
            <a:chExt cx="3958883" cy="1366913"/>
          </a:xfrm>
        </p:grpSpPr>
        <p:sp>
          <p:nvSpPr>
            <p:cNvPr id="37" name="文本框 14"/>
            <p:cNvSpPr txBox="1"/>
            <p:nvPr/>
          </p:nvSpPr>
          <p:spPr>
            <a:xfrm>
              <a:off x="5307358" y="3363838"/>
              <a:ext cx="1415772" cy="461665"/>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39" name="矩形 38"/>
            <p:cNvSpPr/>
            <p:nvPr/>
          </p:nvSpPr>
          <p:spPr>
            <a:xfrm>
              <a:off x="5324523" y="3825503"/>
              <a:ext cx="3941718" cy="905248"/>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正文部分正文部分正文部分正文部分正文部分</a:t>
              </a:r>
              <a:r>
                <a:rPr lang="zh-CN" altLang="en-US" sz="1400" dirty="0">
                  <a:solidFill>
                    <a:prstClr val="black">
                      <a:lumMod val="50000"/>
                      <a:lumOff val="50000"/>
                    </a:prstClr>
                  </a:solidFill>
                  <a:latin typeface="微软雅黑" pitchFamily="34" charset="-122"/>
                  <a:ea typeface="微软雅黑" pitchFamily="34" charset="-122"/>
                </a:rPr>
                <a:t>正文部分正文部分正文部分正文部分正文部分正文部分正文部分正文部分正文部分正文部分</a:t>
              </a:r>
            </a:p>
          </p:txBody>
        </p:sp>
      </p:grpSp>
      <p:sp>
        <p:nvSpPr>
          <p:cNvPr id="3" name="灯片编号占位符 2"/>
          <p:cNvSpPr>
            <a:spLocks noGrp="1"/>
          </p:cNvSpPr>
          <p:nvPr>
            <p:ph type="sldNum" sz="quarter" idx="12"/>
          </p:nvPr>
        </p:nvSpPr>
        <p:spPr/>
        <p:txBody>
          <a:bodyPr/>
          <a:lstStyle/>
          <a:p>
            <a:fld id="{0C913308-F349-4B6D-A68A-DD1791B4A57B}" type="slidenum">
              <a:rPr lang="zh-CN" altLang="en-US" smtClean="0"/>
              <a:t>23</a:t>
            </a:fld>
            <a:endParaRPr lang="zh-CN" altLang="en-US"/>
          </a:p>
        </p:txBody>
      </p:sp>
      <p:sp>
        <p:nvSpPr>
          <p:cNvPr id="30"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pic>
        <p:nvPicPr>
          <p:cNvPr id="12" name="图片 11">
            <a:extLst>
              <a:ext uri="{FF2B5EF4-FFF2-40B4-BE49-F238E27FC236}">
                <a16:creationId xmlns:a16="http://schemas.microsoft.com/office/drawing/2014/main" id="{B2047D1F-729C-4CC8-9CF2-A84E2CB7E1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8383"/>
          <a:stretch/>
        </p:blipFill>
        <p:spPr>
          <a:xfrm>
            <a:off x="539552" y="1203598"/>
            <a:ext cx="2709363" cy="1889999"/>
          </a:xfrm>
          <a:prstGeom prst="rect">
            <a:avLst/>
          </a:prstGeom>
        </p:spPr>
      </p:pic>
      <p:pic>
        <p:nvPicPr>
          <p:cNvPr id="24" name="图片 23">
            <a:extLst>
              <a:ext uri="{FF2B5EF4-FFF2-40B4-BE49-F238E27FC236}">
                <a16:creationId xmlns:a16="http://schemas.microsoft.com/office/drawing/2014/main" id="{B18576BB-A5FA-42D3-83F2-2F25615BC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4015" y="1208361"/>
            <a:ext cx="2795374" cy="1866694"/>
          </a:xfrm>
          <a:prstGeom prst="rect">
            <a:avLst/>
          </a:prstGeom>
        </p:spPr>
      </p:pic>
    </p:spTree>
    <p:extLst>
      <p:ext uri="{BB962C8B-B14F-4D97-AF65-F5344CB8AC3E}">
        <p14:creationId xmlns:p14="http://schemas.microsoft.com/office/powerpoint/2010/main" val="2689890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3182A832-2CEE-49B6-86BF-D65C1653D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985405"/>
            <a:ext cx="4450933" cy="4250641"/>
          </a:xfrm>
          <a:prstGeom prst="rect">
            <a:avLst/>
          </a:prstGeom>
        </p:spPr>
      </p:pic>
      <p:sp>
        <p:nvSpPr>
          <p:cNvPr id="87" name="Freeform 21"/>
          <p:cNvSpPr>
            <a:spLocks/>
          </p:cNvSpPr>
          <p:nvPr/>
        </p:nvSpPr>
        <p:spPr bwMode="auto">
          <a:xfrm>
            <a:off x="7823624" y="164520"/>
            <a:ext cx="18304" cy="2112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矩形 33"/>
          <p:cNvSpPr/>
          <p:nvPr/>
        </p:nvSpPr>
        <p:spPr>
          <a:xfrm>
            <a:off x="307543" y="1267348"/>
            <a:ext cx="3901213" cy="905248"/>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本</a:t>
            </a:r>
            <a:r>
              <a:rPr lang="en-US" altLang="zh-CN" sz="1400" dirty="0">
                <a:solidFill>
                  <a:schemeClr val="tx1">
                    <a:lumMod val="50000"/>
                    <a:lumOff val="50000"/>
                  </a:schemeClr>
                </a:solidFill>
                <a:latin typeface="微软雅黑" pitchFamily="34" charset="-122"/>
                <a:ea typeface="微软雅黑" pitchFamily="34" charset="-122"/>
              </a:rPr>
              <a:t>PPT</a:t>
            </a:r>
            <a:r>
              <a:rPr lang="zh-CN" altLang="en-US" sz="1400" dirty="0">
                <a:solidFill>
                  <a:schemeClr val="tx1">
                    <a:lumMod val="50000"/>
                    <a:lumOff val="50000"/>
                  </a:schemeClr>
                </a:solidFill>
                <a:latin typeface="微软雅黑" pitchFamily="34" charset="-122"/>
                <a:ea typeface="微软雅黑" pitchFamily="34" charset="-122"/>
              </a:rPr>
              <a:t>所有图片来自于广大国科学子和教师拍摄，由国科大吃喝玩乐学团队收集整理，仅供学习交流使用，请勿商业使用。</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24</a:t>
            </a:fld>
            <a:endParaRPr lang="zh-CN" altLang="en-US"/>
          </a:p>
        </p:txBody>
      </p:sp>
      <p:sp>
        <p:nvSpPr>
          <p:cNvPr id="30"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声明</a:t>
            </a: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sp>
        <p:nvSpPr>
          <p:cNvPr id="36" name="矩形 35">
            <a:extLst>
              <a:ext uri="{FF2B5EF4-FFF2-40B4-BE49-F238E27FC236}">
                <a16:creationId xmlns:a16="http://schemas.microsoft.com/office/drawing/2014/main" id="{2C161E1F-B6B8-4B6E-9A6D-1B2FBE364550}"/>
              </a:ext>
            </a:extLst>
          </p:cNvPr>
          <p:cNvSpPr/>
          <p:nvPr/>
        </p:nvSpPr>
        <p:spPr>
          <a:xfrm>
            <a:off x="6300192" y="1059582"/>
            <a:ext cx="2651868" cy="3272894"/>
          </a:xfrm>
          <a:prstGeom prst="rect">
            <a:avLst/>
          </a:prstGeom>
          <a:solidFill>
            <a:srgbClr val="174994">
              <a:alpha val="81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1D282B2F-9EAF-498F-9BEF-FF64AD4BF227}"/>
              </a:ext>
            </a:extLst>
          </p:cNvPr>
          <p:cNvPicPr>
            <a:picLocks noChangeAspect="1"/>
          </p:cNvPicPr>
          <p:nvPr/>
        </p:nvPicPr>
        <p:blipFill>
          <a:blip r:embed="rId5"/>
          <a:stretch>
            <a:fillRect/>
          </a:stretch>
        </p:blipFill>
        <p:spPr>
          <a:xfrm>
            <a:off x="6891236" y="1540374"/>
            <a:ext cx="1469781" cy="1264444"/>
          </a:xfrm>
          <a:prstGeom prst="rect">
            <a:avLst/>
          </a:prstGeom>
        </p:spPr>
      </p:pic>
      <p:sp>
        <p:nvSpPr>
          <p:cNvPr id="40" name="文本框 7">
            <a:extLst>
              <a:ext uri="{FF2B5EF4-FFF2-40B4-BE49-F238E27FC236}">
                <a16:creationId xmlns:a16="http://schemas.microsoft.com/office/drawing/2014/main" id="{2C2284E5-DC64-40B0-B7D9-1EAD3C7873B0}"/>
              </a:ext>
            </a:extLst>
          </p:cNvPr>
          <p:cNvSpPr txBox="1"/>
          <p:nvPr/>
        </p:nvSpPr>
        <p:spPr>
          <a:xfrm>
            <a:off x="6456575" y="3316948"/>
            <a:ext cx="2339102" cy="523220"/>
          </a:xfrm>
          <a:prstGeom prst="rect">
            <a:avLst/>
          </a:prstGeom>
          <a:noFill/>
        </p:spPr>
        <p:txBody>
          <a:bodyPr wrap="none" rtlCol="0">
            <a:spAutoFit/>
          </a:bodyPr>
          <a:lstStyle/>
          <a:p>
            <a:r>
              <a:rPr lang="zh-CN" altLang="en-US" sz="2800" dirty="0">
                <a:solidFill>
                  <a:schemeClr val="bg1"/>
                </a:solidFill>
                <a:latin typeface="微软雅黑" pitchFamily="34" charset="-122"/>
                <a:ea typeface="微软雅黑" pitchFamily="34" charset="-122"/>
              </a:rPr>
              <a:t>点击添加标题</a:t>
            </a:r>
          </a:p>
        </p:txBody>
      </p:sp>
    </p:spTree>
    <p:extLst>
      <p:ext uri="{BB962C8B-B14F-4D97-AF65-F5344CB8AC3E}">
        <p14:creationId xmlns:p14="http://schemas.microsoft.com/office/powerpoint/2010/main" val="2920394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1183230" y="1851670"/>
            <a:ext cx="6777540" cy="1200329"/>
          </a:xfrm>
          <a:prstGeom prst="rect">
            <a:avLst/>
          </a:prstGeom>
          <a:noFill/>
        </p:spPr>
        <p:txBody>
          <a:bodyPr wrap="square" rtlCol="0">
            <a:spAutoFit/>
          </a:bodyPr>
          <a:lstStyle/>
          <a:p>
            <a:pPr algn="ctr"/>
            <a:r>
              <a:rPr lang="en-US" altLang="zh-CN" sz="7200" spc="600" dirty="0">
                <a:solidFill>
                  <a:srgbClr val="174994"/>
                </a:solidFill>
                <a:latin typeface="Akzidenz-Grotesk BQ Condensed" pitchFamily="50" charset="0"/>
              </a:rPr>
              <a:t>THANK YOU</a:t>
            </a:r>
            <a:endParaRPr lang="zh-CN" altLang="en-US" sz="7200" spc="600" dirty="0">
              <a:solidFill>
                <a:srgbClr val="174994"/>
              </a:solidFill>
              <a:latin typeface="Akzidenz-Grotesk BQ Condensed" pitchFamily="50" charset="0"/>
            </a:endParaRPr>
          </a:p>
        </p:txBody>
      </p:sp>
      <p:sp>
        <p:nvSpPr>
          <p:cNvPr id="5" name="任意多边形 4"/>
          <p:cNvSpPr/>
          <p:nvPr/>
        </p:nvSpPr>
        <p:spPr>
          <a:xfrm>
            <a:off x="-35868" y="3172831"/>
            <a:ext cx="6550886" cy="428400"/>
          </a:xfrm>
          <a:custGeom>
            <a:avLst/>
            <a:gdLst>
              <a:gd name="connsiteX0" fmla="*/ 0 w 9511185"/>
              <a:gd name="connsiteY0" fmla="*/ 0 h 260238"/>
              <a:gd name="connsiteX1" fmla="*/ 9511185 w 9511185"/>
              <a:gd name="connsiteY1" fmla="*/ 0 h 260238"/>
              <a:gd name="connsiteX2" fmla="*/ 9250947 w 9511185"/>
              <a:gd name="connsiteY2" fmla="*/ 260238 h 260238"/>
              <a:gd name="connsiteX3" fmla="*/ 0 w 9511185"/>
              <a:gd name="connsiteY3" fmla="*/ 260238 h 260238"/>
              <a:gd name="connsiteX4" fmla="*/ 0 w 9511185"/>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185" h="260238">
                <a:moveTo>
                  <a:pt x="0" y="0"/>
                </a:moveTo>
                <a:lnTo>
                  <a:pt x="9511185" y="0"/>
                </a:lnTo>
                <a:lnTo>
                  <a:pt x="9250947" y="260238"/>
                </a:lnTo>
                <a:lnTo>
                  <a:pt x="0" y="260238"/>
                </a:lnTo>
                <a:lnTo>
                  <a:pt x="0" y="0"/>
                </a:ln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78A1"/>
              </a:solidFill>
            </a:endParaRPr>
          </a:p>
        </p:txBody>
      </p:sp>
      <p:sp>
        <p:nvSpPr>
          <p:cNvPr id="6" name="任意多边形 5"/>
          <p:cNvSpPr/>
          <p:nvPr/>
        </p:nvSpPr>
        <p:spPr>
          <a:xfrm>
            <a:off x="6768885" y="3173755"/>
            <a:ext cx="2383770" cy="427476"/>
          </a:xfrm>
          <a:custGeom>
            <a:avLst/>
            <a:gdLst>
              <a:gd name="connsiteX0" fmla="*/ 260238 w 2727409"/>
              <a:gd name="connsiteY0" fmla="*/ 0 h 260238"/>
              <a:gd name="connsiteX1" fmla="*/ 2727409 w 2727409"/>
              <a:gd name="connsiteY1" fmla="*/ 0 h 260238"/>
              <a:gd name="connsiteX2" fmla="*/ 2727409 w 2727409"/>
              <a:gd name="connsiteY2" fmla="*/ 260238 h 260238"/>
              <a:gd name="connsiteX3" fmla="*/ 0 w 2727409"/>
              <a:gd name="connsiteY3" fmla="*/ 260238 h 260238"/>
              <a:gd name="connsiteX4" fmla="*/ 260238 w 2727409"/>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09" h="260238">
                <a:moveTo>
                  <a:pt x="260238" y="0"/>
                </a:moveTo>
                <a:lnTo>
                  <a:pt x="2727409" y="0"/>
                </a:lnTo>
                <a:lnTo>
                  <a:pt x="2727409" y="260238"/>
                </a:lnTo>
                <a:lnTo>
                  <a:pt x="0" y="260238"/>
                </a:lnTo>
                <a:lnTo>
                  <a:pt x="260238" y="0"/>
                </a:lnTo>
                <a:close/>
              </a:path>
            </a:pathLst>
          </a:cu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AEF3"/>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25</a:t>
            </a:fld>
            <a:endParaRPr lang="zh-CN" altLang="en-US"/>
          </a:p>
        </p:txBody>
      </p:sp>
      <p:pic>
        <p:nvPicPr>
          <p:cNvPr id="7" name="图片 6">
            <a:extLst>
              <a:ext uri="{FF2B5EF4-FFF2-40B4-BE49-F238E27FC236}">
                <a16:creationId xmlns:a16="http://schemas.microsoft.com/office/drawing/2014/main" id="{BC3876FA-1EC9-4E3E-A426-14794697E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812" y="1020215"/>
            <a:ext cx="3384376" cy="709699"/>
          </a:xfrm>
          <a:prstGeom prst="rect">
            <a:avLst/>
          </a:prstGeom>
        </p:spPr>
      </p:pic>
    </p:spTree>
    <p:extLst>
      <p:ext uri="{BB962C8B-B14F-4D97-AF65-F5344CB8AC3E}">
        <p14:creationId xmlns:p14="http://schemas.microsoft.com/office/powerpoint/2010/main" val="139542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F846C1E-FB17-4466-9851-084EDEB592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433" y="1202781"/>
            <a:ext cx="5030516" cy="2961473"/>
          </a:xfrm>
          <a:prstGeom prst="rect">
            <a:avLst/>
          </a:prstGeom>
        </p:spPr>
      </p:pic>
      <p:sp>
        <p:nvSpPr>
          <p:cNvPr id="6" name="矩形 5"/>
          <p:cNvSpPr/>
          <p:nvPr/>
        </p:nvSpPr>
        <p:spPr>
          <a:xfrm>
            <a:off x="2615340" y="3232330"/>
            <a:ext cx="5955682" cy="1451552"/>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2" name="组合 1"/>
          <p:cNvGrpSpPr/>
          <p:nvPr/>
        </p:nvGrpSpPr>
        <p:grpSpPr>
          <a:xfrm>
            <a:off x="2652950" y="3436947"/>
            <a:ext cx="5886429" cy="1086836"/>
            <a:chOff x="2652950" y="3436947"/>
            <a:chExt cx="5886429" cy="1086836"/>
          </a:xfrm>
        </p:grpSpPr>
        <p:sp>
          <p:nvSpPr>
            <p:cNvPr id="8" name="文本框 106"/>
            <p:cNvSpPr txBox="1"/>
            <p:nvPr/>
          </p:nvSpPr>
          <p:spPr>
            <a:xfrm>
              <a:off x="2652950" y="3436947"/>
              <a:ext cx="1415772" cy="461665"/>
            </a:xfrm>
            <a:prstGeom prst="rect">
              <a:avLst/>
            </a:prstGeom>
            <a:noFill/>
          </p:spPr>
          <p:txBody>
            <a:bodyPr wrap="none" rtlCol="0">
              <a:spAutoFit/>
            </a:bodyPr>
            <a:lstStyle/>
            <a:p>
              <a:pPr algn="r"/>
              <a:r>
                <a:rPr lang="zh-CN" altLang="en-US" sz="2400" dirty="0">
                  <a:solidFill>
                    <a:schemeClr val="bg1"/>
                  </a:solidFill>
                  <a:latin typeface="微软雅黑" pitchFamily="34" charset="-122"/>
                  <a:ea typeface="微软雅黑" pitchFamily="34" charset="-122"/>
                </a:rPr>
                <a:t>图片更换</a:t>
              </a:r>
            </a:p>
          </p:txBody>
        </p:sp>
        <p:sp>
          <p:nvSpPr>
            <p:cNvPr id="9" name="文本框 107"/>
            <p:cNvSpPr txBox="1"/>
            <p:nvPr/>
          </p:nvSpPr>
          <p:spPr>
            <a:xfrm>
              <a:off x="2684593" y="3898612"/>
              <a:ext cx="5854786" cy="625171"/>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如果想要更换图片，千万别复制或者直接插入过来，那样你还得调。</a:t>
              </a:r>
              <a:endParaRPr lang="en-US" altLang="zh-CN" dirty="0">
                <a:solidFill>
                  <a:schemeClr val="bg1"/>
                </a:solidFill>
              </a:endParaRPr>
            </a:p>
            <a:p>
              <a:r>
                <a:rPr lang="zh-CN" altLang="en-US" dirty="0">
                  <a:solidFill>
                    <a:schemeClr val="bg1"/>
                  </a:solidFill>
                </a:rPr>
                <a:t>下面小冰教你操作</a:t>
              </a:r>
            </a:p>
          </p:txBody>
        </p:sp>
      </p:grpSp>
      <p:sp>
        <p:nvSpPr>
          <p:cNvPr id="15" name="文本框 107"/>
          <p:cNvSpPr txBox="1"/>
          <p:nvPr/>
        </p:nvSpPr>
        <p:spPr>
          <a:xfrm>
            <a:off x="6056395" y="1147254"/>
            <a:ext cx="2260518" cy="1185324"/>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本</a:t>
            </a:r>
            <a:r>
              <a:rPr lang="en-US" altLang="zh-CN" dirty="0">
                <a:solidFill>
                  <a:schemeClr val="tx1">
                    <a:lumMod val="50000"/>
                    <a:lumOff val="50000"/>
                  </a:schemeClr>
                </a:solidFill>
              </a:rPr>
              <a:t>PPT</a:t>
            </a:r>
            <a:r>
              <a:rPr lang="zh-CN" altLang="en-US" dirty="0">
                <a:solidFill>
                  <a:schemeClr val="tx1">
                    <a:lumMod val="50000"/>
                    <a:lumOff val="50000"/>
                  </a:schemeClr>
                </a:solidFill>
              </a:rPr>
              <a:t>主打多图风格，图片均是果壳美景，制作的时候小冰不得不感叹没有在好好珍惜在果壳的时光。</a:t>
            </a:r>
          </a:p>
        </p:txBody>
      </p:sp>
      <p:sp>
        <p:nvSpPr>
          <p:cNvPr id="10" name="矩形 9"/>
          <p:cNvSpPr/>
          <p:nvPr/>
        </p:nvSpPr>
        <p:spPr>
          <a:xfrm>
            <a:off x="468313" y="997778"/>
            <a:ext cx="447034" cy="41295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矩形 10"/>
          <p:cNvSpPr/>
          <p:nvPr/>
        </p:nvSpPr>
        <p:spPr>
          <a:xfrm>
            <a:off x="663432" y="1047752"/>
            <a:ext cx="447034" cy="412956"/>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tx1">
                    <a:lumMod val="75000"/>
                    <a:lumOff val="25000"/>
                  </a:schemeClr>
                </a:solidFill>
                <a:latin typeface="微软雅黑" pitchFamily="34" charset="-122"/>
                <a:ea typeface="微软雅黑" pitchFamily="34" charset="-122"/>
              </a:rPr>
              <a:t>PPT</a:t>
            </a:r>
            <a:r>
              <a:rPr lang="zh-CN" altLang="en-US" sz="2400" b="1" dirty="0">
                <a:solidFill>
                  <a:schemeClr val="tx1">
                    <a:lumMod val="75000"/>
                    <a:lumOff val="25000"/>
                  </a:schemeClr>
                </a:solidFill>
                <a:latin typeface="微软雅黑" pitchFamily="34" charset="-122"/>
                <a:ea typeface="微软雅黑" pitchFamily="34" charset="-122"/>
              </a:rPr>
              <a:t>概述</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3</a:t>
            </a:fld>
            <a:endParaRPr lang="zh-CN" altLang="en-US"/>
          </a:p>
        </p:txBody>
      </p:sp>
    </p:spTree>
    <p:extLst>
      <p:ext uri="{BB962C8B-B14F-4D97-AF65-F5344CB8AC3E}">
        <p14:creationId xmlns:p14="http://schemas.microsoft.com/office/powerpoint/2010/main" val="425859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DEBD8A-612D-4ADB-B87B-3CC0DED37DF1}"/>
              </a:ext>
            </a:extLst>
          </p:cNvPr>
          <p:cNvPicPr>
            <a:picLocks noChangeAspect="1"/>
          </p:cNvPicPr>
          <p:nvPr/>
        </p:nvPicPr>
        <p:blipFill rotWithShape="1">
          <a:blip r:embed="rId2"/>
          <a:srcRect b="20388"/>
          <a:stretch/>
        </p:blipFill>
        <p:spPr>
          <a:xfrm>
            <a:off x="827087" y="1265462"/>
            <a:ext cx="5008160" cy="2962472"/>
          </a:xfrm>
          <a:prstGeom prst="rect">
            <a:avLst/>
          </a:prstGeom>
        </p:spPr>
      </p:pic>
      <p:sp>
        <p:nvSpPr>
          <p:cNvPr id="6" name="矩形 5"/>
          <p:cNvSpPr/>
          <p:nvPr/>
        </p:nvSpPr>
        <p:spPr>
          <a:xfrm>
            <a:off x="2615340" y="3232330"/>
            <a:ext cx="5955682" cy="1451552"/>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2" name="组合 1"/>
          <p:cNvGrpSpPr/>
          <p:nvPr/>
        </p:nvGrpSpPr>
        <p:grpSpPr>
          <a:xfrm>
            <a:off x="2652950" y="3436947"/>
            <a:ext cx="5886429" cy="1086836"/>
            <a:chOff x="2652950" y="3436947"/>
            <a:chExt cx="5886429" cy="1086836"/>
          </a:xfrm>
        </p:grpSpPr>
        <p:sp>
          <p:nvSpPr>
            <p:cNvPr id="8" name="文本框 106"/>
            <p:cNvSpPr txBox="1"/>
            <p:nvPr/>
          </p:nvSpPr>
          <p:spPr>
            <a:xfrm>
              <a:off x="2652950" y="3436947"/>
              <a:ext cx="1415772" cy="461665"/>
            </a:xfrm>
            <a:prstGeom prst="rect">
              <a:avLst/>
            </a:prstGeom>
            <a:noFill/>
          </p:spPr>
          <p:txBody>
            <a:bodyPr wrap="none" rtlCol="0">
              <a:spAutoFit/>
            </a:bodyPr>
            <a:lstStyle/>
            <a:p>
              <a:pPr algn="r"/>
              <a:r>
                <a:rPr lang="zh-CN" altLang="en-US" sz="2400" dirty="0">
                  <a:solidFill>
                    <a:schemeClr val="bg1"/>
                  </a:solidFill>
                  <a:latin typeface="微软雅黑" pitchFamily="34" charset="-122"/>
                  <a:ea typeface="微软雅黑" pitchFamily="34" charset="-122"/>
                </a:rPr>
                <a:t>图片更换</a:t>
              </a:r>
            </a:p>
          </p:txBody>
        </p:sp>
        <p:sp>
          <p:nvSpPr>
            <p:cNvPr id="9" name="文本框 107"/>
            <p:cNvSpPr txBox="1"/>
            <p:nvPr/>
          </p:nvSpPr>
          <p:spPr>
            <a:xfrm>
              <a:off x="2684593" y="3898612"/>
              <a:ext cx="5854786" cy="625171"/>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b="1" dirty="0">
                  <a:solidFill>
                    <a:schemeClr val="bg1"/>
                  </a:solidFill>
                </a:rPr>
                <a:t>鼠标选中图片</a:t>
              </a:r>
              <a:r>
                <a:rPr lang="zh-CN" altLang="en-US" dirty="0">
                  <a:solidFill>
                    <a:schemeClr val="bg1"/>
                  </a:solidFill>
                </a:rPr>
                <a:t>，点击菜单栏上方的</a:t>
              </a:r>
              <a:r>
                <a:rPr lang="zh-CN" altLang="en-US" b="1" dirty="0">
                  <a:solidFill>
                    <a:schemeClr val="bg1"/>
                  </a:solidFill>
                </a:rPr>
                <a:t>图片工具</a:t>
              </a:r>
              <a:r>
                <a:rPr lang="zh-CN" altLang="en-US" dirty="0">
                  <a:solidFill>
                    <a:schemeClr val="bg1"/>
                  </a:solidFill>
                </a:rPr>
                <a:t>，选择</a:t>
              </a:r>
              <a:r>
                <a:rPr lang="zh-CN" altLang="en-US" b="1" dirty="0">
                  <a:solidFill>
                    <a:schemeClr val="bg1"/>
                  </a:solidFill>
                </a:rPr>
                <a:t>更改图片</a:t>
              </a:r>
              <a:r>
                <a:rPr lang="zh-CN" altLang="en-US" dirty="0">
                  <a:solidFill>
                    <a:schemeClr val="bg1"/>
                  </a:solidFill>
                </a:rPr>
                <a:t>，选择</a:t>
              </a:r>
              <a:r>
                <a:rPr lang="zh-CN" altLang="en-US" b="1" dirty="0">
                  <a:solidFill>
                    <a:schemeClr val="bg1"/>
                  </a:solidFill>
                </a:rPr>
                <a:t>来自文件</a:t>
              </a:r>
              <a:r>
                <a:rPr lang="zh-CN" altLang="en-US" dirty="0">
                  <a:solidFill>
                    <a:schemeClr val="bg1"/>
                  </a:solidFill>
                </a:rPr>
                <a:t>，然后选择要更换的图片即可。如果不合适再进行微调</a:t>
              </a:r>
            </a:p>
          </p:txBody>
        </p:sp>
      </p:grpSp>
      <p:sp>
        <p:nvSpPr>
          <p:cNvPr id="15" name="文本框 107"/>
          <p:cNvSpPr txBox="1"/>
          <p:nvPr/>
        </p:nvSpPr>
        <p:spPr>
          <a:xfrm>
            <a:off x="6056395" y="1147254"/>
            <a:ext cx="2260518" cy="1185324"/>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本</a:t>
            </a:r>
            <a:r>
              <a:rPr lang="en-US" altLang="zh-CN" dirty="0">
                <a:solidFill>
                  <a:schemeClr val="tx1">
                    <a:lumMod val="50000"/>
                    <a:lumOff val="50000"/>
                  </a:schemeClr>
                </a:solidFill>
              </a:rPr>
              <a:t>PPT</a:t>
            </a:r>
            <a:r>
              <a:rPr lang="zh-CN" altLang="en-US" dirty="0">
                <a:solidFill>
                  <a:schemeClr val="tx1">
                    <a:lumMod val="50000"/>
                    <a:lumOff val="50000"/>
                  </a:schemeClr>
                </a:solidFill>
              </a:rPr>
              <a:t>主打多图风格，图片均是果壳美景，制作的时候小冰不得不感叹没有在好好珍惜在果壳的时光。</a:t>
            </a:r>
          </a:p>
        </p:txBody>
      </p:sp>
      <p:sp>
        <p:nvSpPr>
          <p:cNvPr id="10" name="矩形 9"/>
          <p:cNvSpPr/>
          <p:nvPr/>
        </p:nvSpPr>
        <p:spPr>
          <a:xfrm>
            <a:off x="468313" y="997778"/>
            <a:ext cx="447034" cy="41295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矩形 10"/>
          <p:cNvSpPr/>
          <p:nvPr/>
        </p:nvSpPr>
        <p:spPr>
          <a:xfrm>
            <a:off x="663432" y="1047752"/>
            <a:ext cx="447034" cy="412956"/>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tx1">
                    <a:lumMod val="75000"/>
                    <a:lumOff val="25000"/>
                  </a:schemeClr>
                </a:solidFill>
                <a:latin typeface="微软雅黑" pitchFamily="34" charset="-122"/>
                <a:ea typeface="微软雅黑" pitchFamily="34" charset="-122"/>
              </a:rPr>
              <a:t>PPT</a:t>
            </a:r>
            <a:r>
              <a:rPr lang="zh-CN" altLang="en-US" sz="2400" b="1" dirty="0">
                <a:solidFill>
                  <a:schemeClr val="tx1">
                    <a:lumMod val="75000"/>
                    <a:lumOff val="25000"/>
                  </a:schemeClr>
                </a:solidFill>
                <a:latin typeface="微软雅黑" pitchFamily="34" charset="-122"/>
                <a:ea typeface="微软雅黑" pitchFamily="34" charset="-122"/>
              </a:rPr>
              <a:t>概述</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4</a:t>
            </a:fld>
            <a:endParaRPr lang="zh-CN" altLang="en-US"/>
          </a:p>
        </p:txBody>
      </p:sp>
    </p:spTree>
    <p:extLst>
      <p:ext uri="{BB962C8B-B14F-4D97-AF65-F5344CB8AC3E}">
        <p14:creationId xmlns:p14="http://schemas.microsoft.com/office/powerpoint/2010/main" val="174441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FBF735E-DE22-4750-9545-18ADD5AF5E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0"/>
          <a:stretch/>
        </p:blipFill>
        <p:spPr>
          <a:xfrm>
            <a:off x="3266500" y="0"/>
            <a:ext cx="5868143" cy="5143500"/>
          </a:xfrm>
          <a:prstGeom prst="rect">
            <a:avLst/>
          </a:prstGeom>
        </p:spPr>
      </p:pic>
      <p:sp>
        <p:nvSpPr>
          <p:cNvPr id="4" name="矩形 3"/>
          <p:cNvSpPr/>
          <p:nvPr/>
        </p:nvSpPr>
        <p:spPr>
          <a:xfrm>
            <a:off x="3266499" y="-5705"/>
            <a:ext cx="5868144" cy="5143500"/>
          </a:xfrm>
          <a:prstGeom prst="rect">
            <a:avLst/>
          </a:prstGeom>
          <a:solidFill>
            <a:srgbClr val="174994">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5"/>
          <p:cNvSpPr txBox="1"/>
          <p:nvPr/>
        </p:nvSpPr>
        <p:spPr>
          <a:xfrm>
            <a:off x="492257" y="706968"/>
            <a:ext cx="1467068" cy="769441"/>
          </a:xfrm>
          <a:prstGeom prst="rect">
            <a:avLst/>
          </a:prstGeom>
          <a:noFill/>
        </p:spPr>
        <p:txBody>
          <a:bodyPr wrap="none" rtlCol="0">
            <a:spAutoFit/>
          </a:bodyPr>
          <a:lstStyle/>
          <a:p>
            <a:r>
              <a:rPr lang="zh-CN" altLang="en-US" sz="4400" b="1" spc="600" dirty="0">
                <a:solidFill>
                  <a:schemeClr val="tx1">
                    <a:lumMod val="75000"/>
                    <a:lumOff val="25000"/>
                  </a:schemeClr>
                </a:solidFill>
                <a:latin typeface="微软雅黑" pitchFamily="34" charset="-122"/>
                <a:ea typeface="微软雅黑" pitchFamily="34" charset="-122"/>
              </a:rPr>
              <a:t>目录</a:t>
            </a:r>
          </a:p>
        </p:txBody>
      </p:sp>
      <p:sp>
        <p:nvSpPr>
          <p:cNvPr id="13" name="任意多边形 12"/>
          <p:cNvSpPr/>
          <p:nvPr/>
        </p:nvSpPr>
        <p:spPr>
          <a:xfrm>
            <a:off x="1225793" y="2669473"/>
            <a:ext cx="2807157" cy="351000"/>
          </a:xfrm>
          <a:custGeom>
            <a:avLst/>
            <a:gdLst/>
            <a:ahLst/>
            <a:cxnLst/>
            <a:rect l="l" t="t" r="r" b="b"/>
            <a:pathLst>
              <a:path w="2807157" h="468000">
                <a:moveTo>
                  <a:pt x="82036" y="0"/>
                </a:moveTo>
                <a:lnTo>
                  <a:pt x="2339157" y="0"/>
                </a:lnTo>
                <a:lnTo>
                  <a:pt x="2807157"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文本框 6"/>
          <p:cNvSpPr txBox="1"/>
          <p:nvPr/>
        </p:nvSpPr>
        <p:spPr>
          <a:xfrm>
            <a:off x="539751" y="2519496"/>
            <a:ext cx="652743" cy="646331"/>
          </a:xfrm>
          <a:prstGeom prst="rect">
            <a:avLst/>
          </a:prstGeom>
          <a:noFill/>
        </p:spPr>
        <p:txBody>
          <a:bodyPr wrap="none" rtlCol="0">
            <a:spAutoFit/>
          </a:bodyPr>
          <a:lstStyle/>
          <a:p>
            <a:r>
              <a:rPr lang="en-US" altLang="zh-CN" sz="3600" b="1" dirty="0">
                <a:solidFill>
                  <a:srgbClr val="174994"/>
                </a:solidFill>
                <a:latin typeface="Akzidenz-Grotesk BQ Condensed" pitchFamily="50" charset="0"/>
              </a:rPr>
              <a:t>01</a:t>
            </a:r>
            <a:endParaRPr lang="zh-CN" altLang="en-US" sz="3600" b="1" dirty="0">
              <a:solidFill>
                <a:srgbClr val="174994"/>
              </a:solidFill>
              <a:latin typeface="Akzidenz-Grotesk BQ Condensed" pitchFamily="50" charset="0"/>
            </a:endParaRPr>
          </a:p>
        </p:txBody>
      </p:sp>
      <p:sp>
        <p:nvSpPr>
          <p:cNvPr id="15" name="文本框 53"/>
          <p:cNvSpPr txBox="1"/>
          <p:nvPr/>
        </p:nvSpPr>
        <p:spPr>
          <a:xfrm>
            <a:off x="1403647" y="2620887"/>
            <a:ext cx="2031325" cy="461665"/>
          </a:xfrm>
          <a:prstGeom prst="rect">
            <a:avLst/>
          </a:prstGeom>
          <a:noFill/>
        </p:spPr>
        <p:txBody>
          <a:bodyPr wrap="none" rtlCol="0">
            <a:spAutoFit/>
          </a:bodyPr>
          <a:lstStyle/>
          <a:p>
            <a:r>
              <a:rPr lang="zh-CN" altLang="en-US" sz="2400" dirty="0">
                <a:solidFill>
                  <a:schemeClr val="bg1"/>
                </a:solidFill>
                <a:latin typeface="微软雅黑" pitchFamily="34" charset="-122"/>
                <a:ea typeface="微软雅黑" pitchFamily="34" charset="-122"/>
              </a:rPr>
              <a:t>点击添加标题</a:t>
            </a:r>
          </a:p>
        </p:txBody>
      </p:sp>
      <p:sp>
        <p:nvSpPr>
          <p:cNvPr id="17" name="文本框 12"/>
          <p:cNvSpPr txBox="1"/>
          <p:nvPr/>
        </p:nvSpPr>
        <p:spPr>
          <a:xfrm>
            <a:off x="539751" y="3017548"/>
            <a:ext cx="652743" cy="646331"/>
          </a:xfrm>
          <a:prstGeom prst="rect">
            <a:avLst/>
          </a:prstGeom>
          <a:noFill/>
        </p:spPr>
        <p:txBody>
          <a:bodyPr wrap="none" rtlCol="0">
            <a:spAutoFit/>
          </a:bodyPr>
          <a:lstStyle/>
          <a:p>
            <a:r>
              <a:rPr lang="en-US" altLang="zh-CN" sz="3600" b="1" dirty="0">
                <a:solidFill>
                  <a:srgbClr val="174994"/>
                </a:solidFill>
                <a:latin typeface="Akzidenz-Grotesk BQ Condensed" pitchFamily="50" charset="0"/>
              </a:rPr>
              <a:t>02</a:t>
            </a:r>
            <a:endParaRPr lang="zh-CN" altLang="en-US" sz="3600" b="1" dirty="0">
              <a:solidFill>
                <a:srgbClr val="174994"/>
              </a:solidFill>
              <a:latin typeface="Akzidenz-Grotesk BQ Condensed" pitchFamily="50" charset="0"/>
            </a:endParaRPr>
          </a:p>
        </p:txBody>
      </p:sp>
      <p:sp>
        <p:nvSpPr>
          <p:cNvPr id="18" name="任意多边形 17"/>
          <p:cNvSpPr/>
          <p:nvPr/>
        </p:nvSpPr>
        <p:spPr>
          <a:xfrm>
            <a:off x="1225793" y="3156854"/>
            <a:ext cx="3492923" cy="351000"/>
          </a:xfrm>
          <a:custGeom>
            <a:avLst/>
            <a:gdLst/>
            <a:ahLst/>
            <a:cxnLst/>
            <a:rect l="l" t="t" r="r" b="b"/>
            <a:pathLst>
              <a:path w="3492923" h="468000">
                <a:moveTo>
                  <a:pt x="82036" y="0"/>
                </a:moveTo>
                <a:lnTo>
                  <a:pt x="3024923" y="0"/>
                </a:lnTo>
                <a:lnTo>
                  <a:pt x="3492923"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54"/>
          <p:cNvSpPr txBox="1"/>
          <p:nvPr/>
        </p:nvSpPr>
        <p:spPr>
          <a:xfrm>
            <a:off x="1403646" y="3101521"/>
            <a:ext cx="2031325" cy="461665"/>
          </a:xfrm>
          <a:prstGeom prst="rect">
            <a:avLst/>
          </a:prstGeom>
          <a:noFill/>
        </p:spPr>
        <p:txBody>
          <a:bodyPr wrap="none" rtlCol="0">
            <a:spAutoFit/>
          </a:bodyPr>
          <a:lstStyle/>
          <a:p>
            <a:r>
              <a:rPr lang="zh-CN" altLang="en-US" sz="2400" dirty="0">
                <a:solidFill>
                  <a:schemeClr val="bg1"/>
                </a:solidFill>
                <a:latin typeface="微软雅黑" pitchFamily="34" charset="-122"/>
                <a:ea typeface="微软雅黑" pitchFamily="34" charset="-122"/>
              </a:rPr>
              <a:t>点击添加标题</a:t>
            </a:r>
          </a:p>
        </p:txBody>
      </p:sp>
      <p:sp>
        <p:nvSpPr>
          <p:cNvPr id="21" name="文本框 18"/>
          <p:cNvSpPr txBox="1"/>
          <p:nvPr/>
        </p:nvSpPr>
        <p:spPr>
          <a:xfrm>
            <a:off x="539751" y="3515600"/>
            <a:ext cx="652743" cy="646331"/>
          </a:xfrm>
          <a:prstGeom prst="rect">
            <a:avLst/>
          </a:prstGeom>
          <a:noFill/>
        </p:spPr>
        <p:txBody>
          <a:bodyPr wrap="none" rtlCol="0">
            <a:spAutoFit/>
          </a:bodyPr>
          <a:lstStyle/>
          <a:p>
            <a:r>
              <a:rPr lang="en-US" altLang="zh-CN" sz="3600" b="1" dirty="0">
                <a:solidFill>
                  <a:srgbClr val="174994"/>
                </a:solidFill>
                <a:latin typeface="Akzidenz-Grotesk BQ Condensed" pitchFamily="50" charset="0"/>
              </a:rPr>
              <a:t>03</a:t>
            </a:r>
            <a:endParaRPr lang="zh-CN" altLang="en-US" sz="3600" b="1" dirty="0">
              <a:solidFill>
                <a:srgbClr val="174994"/>
              </a:solidFill>
              <a:latin typeface="Akzidenz-Grotesk BQ Condensed" pitchFamily="50" charset="0"/>
            </a:endParaRPr>
          </a:p>
        </p:txBody>
      </p:sp>
      <p:sp>
        <p:nvSpPr>
          <p:cNvPr id="22" name="任意多边形 21"/>
          <p:cNvSpPr/>
          <p:nvPr/>
        </p:nvSpPr>
        <p:spPr>
          <a:xfrm>
            <a:off x="1225793" y="3660910"/>
            <a:ext cx="4151099" cy="351000"/>
          </a:xfrm>
          <a:custGeom>
            <a:avLst/>
            <a:gdLst/>
            <a:ahLst/>
            <a:cxnLst/>
            <a:rect l="l" t="t" r="r" b="b"/>
            <a:pathLst>
              <a:path w="4151099" h="468000">
                <a:moveTo>
                  <a:pt x="82036" y="0"/>
                </a:moveTo>
                <a:lnTo>
                  <a:pt x="3683099" y="0"/>
                </a:lnTo>
                <a:lnTo>
                  <a:pt x="4151099"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55"/>
          <p:cNvSpPr txBox="1"/>
          <p:nvPr/>
        </p:nvSpPr>
        <p:spPr>
          <a:xfrm>
            <a:off x="1418864" y="3605577"/>
            <a:ext cx="2031325" cy="461665"/>
          </a:xfrm>
          <a:prstGeom prst="rect">
            <a:avLst/>
          </a:prstGeom>
          <a:noFill/>
        </p:spPr>
        <p:txBody>
          <a:bodyPr wrap="none" rtlCol="0">
            <a:spAutoFit/>
          </a:bodyPr>
          <a:lstStyle/>
          <a:p>
            <a:r>
              <a:rPr lang="zh-CN" altLang="en-US" sz="2400" dirty="0">
                <a:solidFill>
                  <a:schemeClr val="bg1"/>
                </a:solidFill>
                <a:latin typeface="微软雅黑" pitchFamily="34" charset="-122"/>
                <a:ea typeface="微软雅黑" pitchFamily="34" charset="-122"/>
              </a:rPr>
              <a:t>点击添加标题</a:t>
            </a:r>
          </a:p>
        </p:txBody>
      </p:sp>
      <p:sp>
        <p:nvSpPr>
          <p:cNvPr id="25" name="文本框 24"/>
          <p:cNvSpPr txBox="1"/>
          <p:nvPr/>
        </p:nvSpPr>
        <p:spPr>
          <a:xfrm>
            <a:off x="539751" y="4013651"/>
            <a:ext cx="652743" cy="646331"/>
          </a:xfrm>
          <a:prstGeom prst="rect">
            <a:avLst/>
          </a:prstGeom>
          <a:noFill/>
        </p:spPr>
        <p:txBody>
          <a:bodyPr wrap="none" rtlCol="0">
            <a:spAutoFit/>
          </a:bodyPr>
          <a:lstStyle/>
          <a:p>
            <a:r>
              <a:rPr lang="en-US" altLang="zh-CN" sz="3600" b="1" dirty="0">
                <a:solidFill>
                  <a:srgbClr val="174994"/>
                </a:solidFill>
                <a:latin typeface="Akzidenz-Grotesk BQ Condensed" pitchFamily="50" charset="0"/>
              </a:rPr>
              <a:t>04</a:t>
            </a:r>
            <a:endParaRPr lang="zh-CN" altLang="en-US" sz="3600" b="1" dirty="0">
              <a:solidFill>
                <a:srgbClr val="174994"/>
              </a:solidFill>
              <a:latin typeface="Akzidenz-Grotesk BQ Condensed" pitchFamily="50" charset="0"/>
            </a:endParaRPr>
          </a:p>
        </p:txBody>
      </p:sp>
      <p:sp>
        <p:nvSpPr>
          <p:cNvPr id="26" name="任意多边形 25"/>
          <p:cNvSpPr/>
          <p:nvPr/>
        </p:nvSpPr>
        <p:spPr>
          <a:xfrm>
            <a:off x="1225791" y="4164966"/>
            <a:ext cx="4825776" cy="351000"/>
          </a:xfrm>
          <a:custGeom>
            <a:avLst/>
            <a:gdLst/>
            <a:ahLst/>
            <a:cxnLst/>
            <a:rect l="l" t="t" r="r" b="b"/>
            <a:pathLst>
              <a:path w="4825776" h="468000">
                <a:moveTo>
                  <a:pt x="82036" y="0"/>
                </a:moveTo>
                <a:lnTo>
                  <a:pt x="4357776" y="0"/>
                </a:lnTo>
                <a:lnTo>
                  <a:pt x="4825776"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56"/>
          <p:cNvSpPr txBox="1"/>
          <p:nvPr/>
        </p:nvSpPr>
        <p:spPr>
          <a:xfrm>
            <a:off x="1444571" y="4109633"/>
            <a:ext cx="2031325" cy="461665"/>
          </a:xfrm>
          <a:prstGeom prst="rect">
            <a:avLst/>
          </a:prstGeom>
          <a:noFill/>
        </p:spPr>
        <p:txBody>
          <a:bodyPr wrap="none" rtlCol="0">
            <a:spAutoFit/>
          </a:bodyPr>
          <a:lstStyle/>
          <a:p>
            <a:r>
              <a:rPr lang="zh-CN" altLang="en-US" sz="2400" dirty="0">
                <a:solidFill>
                  <a:schemeClr val="bg1"/>
                </a:solidFill>
                <a:latin typeface="微软雅黑" pitchFamily="34" charset="-122"/>
                <a:ea typeface="微软雅黑" pitchFamily="34" charset="-122"/>
              </a:rPr>
              <a:t>点击添加标题</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814835" y="706968"/>
            <a:ext cx="696019" cy="696019"/>
          </a:xfrm>
          <a:prstGeom prst="rect">
            <a:avLst/>
          </a:prstGeom>
        </p:spPr>
      </p:pic>
      <p:sp>
        <p:nvSpPr>
          <p:cNvPr id="6" name="灯片编号占位符 5"/>
          <p:cNvSpPr>
            <a:spLocks noGrp="1"/>
          </p:cNvSpPr>
          <p:nvPr>
            <p:ph type="sldNum" sz="quarter" idx="12"/>
          </p:nvPr>
        </p:nvSpPr>
        <p:spPr/>
        <p:txBody>
          <a:bodyPr/>
          <a:lstStyle/>
          <a:p>
            <a:fld id="{0C913308-F349-4B6D-A68A-DD1791B4A57B}" type="slidenum">
              <a:rPr lang="zh-CN" altLang="en-US" smtClean="0"/>
              <a:t>5</a:t>
            </a:fld>
            <a:endParaRPr lang="zh-CN" altLang="en-US"/>
          </a:p>
        </p:txBody>
      </p:sp>
    </p:spTree>
    <p:extLst>
      <p:ext uri="{BB962C8B-B14F-4D97-AF65-F5344CB8AC3E}">
        <p14:creationId xmlns:p14="http://schemas.microsoft.com/office/powerpoint/2010/main" val="3960800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E6970EC3-0601-45FB-9F4E-066FEFE30720}"/>
              </a:ext>
            </a:extLst>
          </p:cNvPr>
          <p:cNvPicPr>
            <a:picLocks noChangeAspect="1"/>
          </p:cNvPicPr>
          <p:nvPr/>
        </p:nvPicPr>
        <p:blipFill rotWithShape="1">
          <a:blip r:embed="rId3">
            <a:extLst>
              <a:ext uri="{28A0092B-C50C-407E-A947-70E740481C1C}">
                <a14:useLocalDpi xmlns:a14="http://schemas.microsoft.com/office/drawing/2010/main" val="0"/>
              </a:ext>
            </a:extLst>
          </a:blip>
          <a:srcRect l="16616" r="7707"/>
          <a:stretch/>
        </p:blipFill>
        <p:spPr>
          <a:xfrm>
            <a:off x="3281926" y="-25896"/>
            <a:ext cx="5868144" cy="5169396"/>
          </a:xfrm>
          <a:prstGeom prst="rect">
            <a:avLst/>
          </a:prstGeom>
        </p:spPr>
      </p:pic>
      <p:sp>
        <p:nvSpPr>
          <p:cNvPr id="4" name="矩形 3"/>
          <p:cNvSpPr/>
          <p:nvPr/>
        </p:nvSpPr>
        <p:spPr>
          <a:xfrm>
            <a:off x="3266740" y="2307"/>
            <a:ext cx="5868144" cy="5143500"/>
          </a:xfrm>
          <a:prstGeom prst="rect">
            <a:avLst/>
          </a:prstGeom>
          <a:solidFill>
            <a:srgbClr val="174994">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45"/>
          <p:cNvSpPr txBox="1"/>
          <p:nvPr/>
        </p:nvSpPr>
        <p:spPr>
          <a:xfrm>
            <a:off x="492257" y="706968"/>
            <a:ext cx="1467068" cy="769441"/>
          </a:xfrm>
          <a:prstGeom prst="rect">
            <a:avLst/>
          </a:prstGeom>
          <a:noFill/>
        </p:spPr>
        <p:txBody>
          <a:bodyPr wrap="none" rtlCol="0">
            <a:spAutoFit/>
          </a:bodyPr>
          <a:lstStyle/>
          <a:p>
            <a:r>
              <a:rPr lang="zh-CN" altLang="en-US" sz="4400" b="1" spc="600" dirty="0">
                <a:solidFill>
                  <a:schemeClr val="tx1">
                    <a:lumMod val="75000"/>
                    <a:lumOff val="25000"/>
                  </a:schemeClr>
                </a:solidFill>
                <a:latin typeface="微软雅黑" pitchFamily="34" charset="-122"/>
                <a:ea typeface="微软雅黑" pitchFamily="34" charset="-122"/>
              </a:rPr>
              <a:t>目录</a:t>
            </a:r>
          </a:p>
        </p:txBody>
      </p:sp>
      <p:sp>
        <p:nvSpPr>
          <p:cNvPr id="13" name="任意多边形 12"/>
          <p:cNvSpPr/>
          <p:nvPr/>
        </p:nvSpPr>
        <p:spPr>
          <a:xfrm>
            <a:off x="1225793" y="2669473"/>
            <a:ext cx="2807157" cy="351000"/>
          </a:xfrm>
          <a:custGeom>
            <a:avLst/>
            <a:gdLst/>
            <a:ahLst/>
            <a:cxnLst/>
            <a:rect l="l" t="t" r="r" b="b"/>
            <a:pathLst>
              <a:path w="2807157" h="468000">
                <a:moveTo>
                  <a:pt x="82036" y="0"/>
                </a:moveTo>
                <a:lnTo>
                  <a:pt x="2339157" y="0"/>
                </a:lnTo>
                <a:lnTo>
                  <a:pt x="2807157"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文本框 6"/>
          <p:cNvSpPr txBox="1"/>
          <p:nvPr/>
        </p:nvSpPr>
        <p:spPr>
          <a:xfrm>
            <a:off x="539751" y="2519496"/>
            <a:ext cx="652743" cy="646331"/>
          </a:xfrm>
          <a:prstGeom prst="rect">
            <a:avLst/>
          </a:prstGeom>
          <a:noFill/>
        </p:spPr>
        <p:txBody>
          <a:bodyPr wrap="none" rtlCol="0">
            <a:spAutoFit/>
          </a:bodyPr>
          <a:lstStyle/>
          <a:p>
            <a:r>
              <a:rPr lang="en-US" altLang="zh-CN" sz="3600" b="1" dirty="0">
                <a:solidFill>
                  <a:srgbClr val="174994"/>
                </a:solidFill>
                <a:latin typeface="Akzidenz-Grotesk BQ Condensed" pitchFamily="50" charset="0"/>
              </a:rPr>
              <a:t>01</a:t>
            </a:r>
            <a:endParaRPr lang="zh-CN" altLang="en-US" sz="3600" b="1" dirty="0">
              <a:solidFill>
                <a:srgbClr val="174994"/>
              </a:solidFill>
              <a:latin typeface="Akzidenz-Grotesk BQ Condensed" pitchFamily="50" charset="0"/>
            </a:endParaRPr>
          </a:p>
        </p:txBody>
      </p:sp>
      <p:sp>
        <p:nvSpPr>
          <p:cNvPr id="15" name="文本框 53"/>
          <p:cNvSpPr txBox="1"/>
          <p:nvPr/>
        </p:nvSpPr>
        <p:spPr>
          <a:xfrm>
            <a:off x="1403647" y="2620887"/>
            <a:ext cx="2031325" cy="461665"/>
          </a:xfrm>
          <a:prstGeom prst="rect">
            <a:avLst/>
          </a:prstGeom>
          <a:noFill/>
        </p:spPr>
        <p:txBody>
          <a:bodyPr wrap="none" rtlCol="0">
            <a:spAutoFit/>
          </a:bodyPr>
          <a:lstStyle/>
          <a:p>
            <a:r>
              <a:rPr lang="zh-CN" altLang="en-US" sz="2400" dirty="0">
                <a:solidFill>
                  <a:schemeClr val="bg1"/>
                </a:solidFill>
                <a:latin typeface="微软雅黑" pitchFamily="34" charset="-122"/>
                <a:ea typeface="微软雅黑" pitchFamily="34" charset="-122"/>
              </a:rPr>
              <a:t>点击添加标题</a:t>
            </a:r>
          </a:p>
        </p:txBody>
      </p:sp>
      <p:sp>
        <p:nvSpPr>
          <p:cNvPr id="17" name="文本框 12"/>
          <p:cNvSpPr txBox="1"/>
          <p:nvPr/>
        </p:nvSpPr>
        <p:spPr>
          <a:xfrm>
            <a:off x="539751" y="3017548"/>
            <a:ext cx="652743" cy="646331"/>
          </a:xfrm>
          <a:prstGeom prst="rect">
            <a:avLst/>
          </a:prstGeom>
          <a:noFill/>
        </p:spPr>
        <p:txBody>
          <a:bodyPr wrap="none" rtlCol="0">
            <a:spAutoFit/>
          </a:bodyPr>
          <a:lstStyle/>
          <a:p>
            <a:r>
              <a:rPr lang="en-US" altLang="zh-CN" sz="3600" b="1" dirty="0">
                <a:solidFill>
                  <a:srgbClr val="174994"/>
                </a:solidFill>
                <a:latin typeface="Akzidenz-Grotesk BQ Condensed" pitchFamily="50" charset="0"/>
              </a:rPr>
              <a:t>02</a:t>
            </a:r>
            <a:endParaRPr lang="zh-CN" altLang="en-US" sz="3600" b="1" dirty="0">
              <a:solidFill>
                <a:srgbClr val="174994"/>
              </a:solidFill>
              <a:latin typeface="Akzidenz-Grotesk BQ Condensed" pitchFamily="50" charset="0"/>
            </a:endParaRPr>
          </a:p>
        </p:txBody>
      </p:sp>
      <p:sp>
        <p:nvSpPr>
          <p:cNvPr id="18" name="任意多边形 17"/>
          <p:cNvSpPr/>
          <p:nvPr/>
        </p:nvSpPr>
        <p:spPr>
          <a:xfrm>
            <a:off x="1225793" y="3156854"/>
            <a:ext cx="3492923" cy="351000"/>
          </a:xfrm>
          <a:custGeom>
            <a:avLst/>
            <a:gdLst/>
            <a:ahLst/>
            <a:cxnLst/>
            <a:rect l="l" t="t" r="r" b="b"/>
            <a:pathLst>
              <a:path w="3492923" h="468000">
                <a:moveTo>
                  <a:pt x="82036" y="0"/>
                </a:moveTo>
                <a:lnTo>
                  <a:pt x="3024923" y="0"/>
                </a:lnTo>
                <a:lnTo>
                  <a:pt x="3492923"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54"/>
          <p:cNvSpPr txBox="1"/>
          <p:nvPr/>
        </p:nvSpPr>
        <p:spPr>
          <a:xfrm>
            <a:off x="1403646" y="3101521"/>
            <a:ext cx="2031325" cy="461665"/>
          </a:xfrm>
          <a:prstGeom prst="rect">
            <a:avLst/>
          </a:prstGeom>
          <a:noFill/>
        </p:spPr>
        <p:txBody>
          <a:bodyPr wrap="none" rtlCol="0">
            <a:spAutoFit/>
          </a:bodyPr>
          <a:lstStyle/>
          <a:p>
            <a:r>
              <a:rPr lang="zh-CN" altLang="en-US" sz="2400" dirty="0">
                <a:solidFill>
                  <a:schemeClr val="bg1"/>
                </a:solidFill>
                <a:latin typeface="微软雅黑" pitchFamily="34" charset="-122"/>
                <a:ea typeface="微软雅黑" pitchFamily="34" charset="-122"/>
              </a:rPr>
              <a:t>点击添加标题</a:t>
            </a:r>
          </a:p>
        </p:txBody>
      </p:sp>
      <p:sp>
        <p:nvSpPr>
          <p:cNvPr id="21" name="文本框 18"/>
          <p:cNvSpPr txBox="1"/>
          <p:nvPr/>
        </p:nvSpPr>
        <p:spPr>
          <a:xfrm>
            <a:off x="539751" y="3515600"/>
            <a:ext cx="652743" cy="646331"/>
          </a:xfrm>
          <a:prstGeom prst="rect">
            <a:avLst/>
          </a:prstGeom>
          <a:noFill/>
        </p:spPr>
        <p:txBody>
          <a:bodyPr wrap="none" rtlCol="0">
            <a:spAutoFit/>
          </a:bodyPr>
          <a:lstStyle/>
          <a:p>
            <a:r>
              <a:rPr lang="en-US" altLang="zh-CN" sz="3600" b="1" dirty="0">
                <a:solidFill>
                  <a:srgbClr val="174994"/>
                </a:solidFill>
                <a:latin typeface="Akzidenz-Grotesk BQ Condensed" pitchFamily="50" charset="0"/>
              </a:rPr>
              <a:t>03</a:t>
            </a:r>
            <a:endParaRPr lang="zh-CN" altLang="en-US" sz="3600" b="1" dirty="0">
              <a:solidFill>
                <a:srgbClr val="174994"/>
              </a:solidFill>
              <a:latin typeface="Akzidenz-Grotesk BQ Condensed" pitchFamily="50" charset="0"/>
            </a:endParaRPr>
          </a:p>
        </p:txBody>
      </p:sp>
      <p:sp>
        <p:nvSpPr>
          <p:cNvPr id="22" name="任意多边形 21"/>
          <p:cNvSpPr/>
          <p:nvPr/>
        </p:nvSpPr>
        <p:spPr>
          <a:xfrm>
            <a:off x="1225793" y="3660910"/>
            <a:ext cx="4151099" cy="351000"/>
          </a:xfrm>
          <a:custGeom>
            <a:avLst/>
            <a:gdLst/>
            <a:ahLst/>
            <a:cxnLst/>
            <a:rect l="l" t="t" r="r" b="b"/>
            <a:pathLst>
              <a:path w="4151099" h="468000">
                <a:moveTo>
                  <a:pt x="82036" y="0"/>
                </a:moveTo>
                <a:lnTo>
                  <a:pt x="3683099" y="0"/>
                </a:lnTo>
                <a:lnTo>
                  <a:pt x="4151099"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55"/>
          <p:cNvSpPr txBox="1"/>
          <p:nvPr/>
        </p:nvSpPr>
        <p:spPr>
          <a:xfrm>
            <a:off x="1418864" y="3605577"/>
            <a:ext cx="2031325" cy="461665"/>
          </a:xfrm>
          <a:prstGeom prst="rect">
            <a:avLst/>
          </a:prstGeom>
          <a:noFill/>
        </p:spPr>
        <p:txBody>
          <a:bodyPr wrap="none" rtlCol="0">
            <a:spAutoFit/>
          </a:bodyPr>
          <a:lstStyle/>
          <a:p>
            <a:r>
              <a:rPr lang="zh-CN" altLang="en-US" sz="2400" dirty="0">
                <a:solidFill>
                  <a:schemeClr val="bg1"/>
                </a:solidFill>
                <a:latin typeface="微软雅黑" pitchFamily="34" charset="-122"/>
                <a:ea typeface="微软雅黑" pitchFamily="34" charset="-122"/>
              </a:rPr>
              <a:t>点击添加标题</a:t>
            </a:r>
          </a:p>
        </p:txBody>
      </p:sp>
      <p:sp>
        <p:nvSpPr>
          <p:cNvPr id="25" name="文本框 24"/>
          <p:cNvSpPr txBox="1"/>
          <p:nvPr/>
        </p:nvSpPr>
        <p:spPr>
          <a:xfrm>
            <a:off x="539751" y="4013651"/>
            <a:ext cx="652743" cy="646331"/>
          </a:xfrm>
          <a:prstGeom prst="rect">
            <a:avLst/>
          </a:prstGeom>
          <a:noFill/>
        </p:spPr>
        <p:txBody>
          <a:bodyPr wrap="none" rtlCol="0">
            <a:spAutoFit/>
          </a:bodyPr>
          <a:lstStyle/>
          <a:p>
            <a:r>
              <a:rPr lang="en-US" altLang="zh-CN" sz="3600" b="1" dirty="0">
                <a:solidFill>
                  <a:srgbClr val="174994"/>
                </a:solidFill>
                <a:latin typeface="Akzidenz-Grotesk BQ Condensed" pitchFamily="50" charset="0"/>
              </a:rPr>
              <a:t>04</a:t>
            </a:r>
            <a:endParaRPr lang="zh-CN" altLang="en-US" sz="3600" b="1" dirty="0">
              <a:solidFill>
                <a:srgbClr val="174994"/>
              </a:solidFill>
              <a:latin typeface="Akzidenz-Grotesk BQ Condensed" pitchFamily="50" charset="0"/>
            </a:endParaRPr>
          </a:p>
        </p:txBody>
      </p:sp>
      <p:sp>
        <p:nvSpPr>
          <p:cNvPr id="26" name="任意多边形 25"/>
          <p:cNvSpPr/>
          <p:nvPr/>
        </p:nvSpPr>
        <p:spPr>
          <a:xfrm>
            <a:off x="1225791" y="4164966"/>
            <a:ext cx="4825776" cy="351000"/>
          </a:xfrm>
          <a:custGeom>
            <a:avLst/>
            <a:gdLst/>
            <a:ahLst/>
            <a:cxnLst/>
            <a:rect l="l" t="t" r="r" b="b"/>
            <a:pathLst>
              <a:path w="4825776" h="468000">
                <a:moveTo>
                  <a:pt x="82036" y="0"/>
                </a:moveTo>
                <a:lnTo>
                  <a:pt x="4357776" y="0"/>
                </a:lnTo>
                <a:lnTo>
                  <a:pt x="4825776" y="468000"/>
                </a:lnTo>
                <a:lnTo>
                  <a:pt x="82036" y="468000"/>
                </a:lnTo>
                <a:cubicBezTo>
                  <a:pt x="36729" y="468000"/>
                  <a:pt x="0" y="425570"/>
                  <a:pt x="0" y="373230"/>
                </a:cubicBezTo>
                <a:lnTo>
                  <a:pt x="0" y="94771"/>
                </a:lnTo>
                <a:cubicBezTo>
                  <a:pt x="0" y="42431"/>
                  <a:pt x="36729" y="0"/>
                  <a:pt x="82036" y="0"/>
                </a:cubicBezTo>
                <a:close/>
              </a:path>
            </a:pathLst>
          </a:cu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56"/>
          <p:cNvSpPr txBox="1"/>
          <p:nvPr/>
        </p:nvSpPr>
        <p:spPr>
          <a:xfrm>
            <a:off x="1444571" y="4109633"/>
            <a:ext cx="2031325" cy="461665"/>
          </a:xfrm>
          <a:prstGeom prst="rect">
            <a:avLst/>
          </a:prstGeom>
          <a:noFill/>
        </p:spPr>
        <p:txBody>
          <a:bodyPr wrap="none" rtlCol="0">
            <a:spAutoFit/>
          </a:bodyPr>
          <a:lstStyle/>
          <a:p>
            <a:r>
              <a:rPr lang="zh-CN" altLang="en-US" sz="2400" dirty="0">
                <a:solidFill>
                  <a:schemeClr val="bg1"/>
                </a:solidFill>
                <a:latin typeface="微软雅黑" pitchFamily="34" charset="-122"/>
                <a:ea typeface="微软雅黑" pitchFamily="34" charset="-122"/>
              </a:rPr>
              <a:t>点击添加标题</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814835" y="706968"/>
            <a:ext cx="696019" cy="696019"/>
          </a:xfrm>
          <a:prstGeom prst="rect">
            <a:avLst/>
          </a:prstGeom>
        </p:spPr>
      </p:pic>
      <p:sp>
        <p:nvSpPr>
          <p:cNvPr id="6" name="灯片编号占位符 5"/>
          <p:cNvSpPr>
            <a:spLocks noGrp="1"/>
          </p:cNvSpPr>
          <p:nvPr>
            <p:ph type="sldNum" sz="quarter" idx="12"/>
          </p:nvPr>
        </p:nvSpPr>
        <p:spPr/>
        <p:txBody>
          <a:bodyPr/>
          <a:lstStyle/>
          <a:p>
            <a:fld id="{0C913308-F349-4B6D-A68A-DD1791B4A57B}" type="slidenum">
              <a:rPr lang="zh-CN" altLang="en-US" smtClean="0"/>
              <a:t>6</a:t>
            </a:fld>
            <a:endParaRPr lang="zh-CN" altLang="en-US"/>
          </a:p>
        </p:txBody>
      </p:sp>
    </p:spTree>
    <p:extLst>
      <p:ext uri="{BB962C8B-B14F-4D97-AF65-F5344CB8AC3E}">
        <p14:creationId xmlns:p14="http://schemas.microsoft.com/office/powerpoint/2010/main" val="3133258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31347" b="18996"/>
          <a:stretch/>
        </p:blipFill>
        <p:spPr>
          <a:xfrm>
            <a:off x="-25519" y="0"/>
            <a:ext cx="9195038" cy="2940959"/>
          </a:xfrm>
          <a:prstGeom prst="rect">
            <a:avLst/>
          </a:prstGeom>
        </p:spPr>
      </p:pic>
      <p:sp>
        <p:nvSpPr>
          <p:cNvPr id="4" name="矩形 3"/>
          <p:cNvSpPr/>
          <p:nvPr/>
        </p:nvSpPr>
        <p:spPr>
          <a:xfrm>
            <a:off x="-21998" y="1635645"/>
            <a:ext cx="9165998" cy="2225369"/>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a:solidFill>
                  <a:schemeClr val="bg1"/>
                </a:solidFill>
                <a:latin typeface="微软雅黑" panose="020B0503020204020204" pitchFamily="34" charset="-122"/>
                <a:ea typeface="微软雅黑" panose="020B0503020204020204" pitchFamily="34" charset="-122"/>
              </a:rPr>
              <a:t>Part 01</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284619" y="2139543"/>
            <a:ext cx="2262158" cy="507831"/>
          </a:xfrm>
          <a:prstGeom prst="rect">
            <a:avLst/>
          </a:prstGeom>
          <a:noFill/>
        </p:spPr>
        <p:txBody>
          <a:bodyPr wrap="none" rtlCol="0">
            <a:spAutoFit/>
          </a:bodyPr>
          <a:lstStyle/>
          <a:p>
            <a:r>
              <a:rPr lang="zh-CN" altLang="en-US" sz="2700" dirty="0">
                <a:solidFill>
                  <a:schemeClr val="bg1"/>
                </a:solidFill>
                <a:latin typeface="微软雅黑" pitchFamily="34" charset="-122"/>
                <a:ea typeface="微软雅黑" pitchFamily="34" charset="-122"/>
              </a:rPr>
              <a:t>点击添加标题</a:t>
            </a: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grpSp>
        <p:nvGrpSpPr>
          <p:cNvPr id="14" name="组合 13"/>
          <p:cNvGrpSpPr/>
          <p:nvPr/>
        </p:nvGrpSpPr>
        <p:grpSpPr>
          <a:xfrm>
            <a:off x="1187624" y="3861015"/>
            <a:ext cx="5112568" cy="1059684"/>
            <a:chOff x="509616" y="5225899"/>
            <a:chExt cx="5112568" cy="1412913"/>
          </a:xfrm>
        </p:grpSpPr>
        <p:sp>
          <p:nvSpPr>
            <p:cNvPr id="16" name="文本框 100"/>
            <p:cNvSpPr txBox="1"/>
            <p:nvPr/>
          </p:nvSpPr>
          <p:spPr>
            <a:xfrm>
              <a:off x="509616" y="5225899"/>
              <a:ext cx="1415772" cy="615554"/>
            </a:xfrm>
            <a:prstGeom prst="rect">
              <a:avLst/>
            </a:prstGeom>
            <a:noFill/>
          </p:spPr>
          <p:txBody>
            <a:bodyPr wrap="none" rtlCol="0">
              <a:spAutoFit/>
            </a:bodyPr>
            <a:lstStyle/>
            <a:p>
              <a:pPr algn="r"/>
              <a:r>
                <a:rPr lang="zh-CN" altLang="en-US" sz="2400" b="1" dirty="0">
                  <a:solidFill>
                    <a:srgbClr val="174994"/>
                  </a:solidFill>
                  <a:latin typeface="微软雅黑" pitchFamily="34" charset="-122"/>
                  <a:ea typeface="微软雅黑" pitchFamily="34" charset="-122"/>
                </a:rPr>
                <a:t>添加标题</a:t>
              </a:r>
            </a:p>
          </p:txBody>
        </p:sp>
        <p:sp>
          <p:nvSpPr>
            <p:cNvPr id="17" name="文本框 101"/>
            <p:cNvSpPr txBox="1"/>
            <p:nvPr/>
          </p:nvSpPr>
          <p:spPr>
            <a:xfrm>
              <a:off x="509616" y="5805250"/>
              <a:ext cx="5112568" cy="833562"/>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正文部分正文部分正文部分正文部分正文部分正文部分，正文部分正文部分正文部分正文部分</a:t>
              </a: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7037" y="3864805"/>
            <a:ext cx="704062" cy="704062"/>
          </a:xfrm>
          <a:prstGeom prst="rect">
            <a:avLst/>
          </a:prstGeom>
        </p:spPr>
      </p:pic>
      <p:sp>
        <p:nvSpPr>
          <p:cNvPr id="8" name="灯片编号占位符 7"/>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1315704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t="3280" b="3280"/>
          <a:stretch/>
        </p:blipFill>
        <p:spPr bwMode="auto">
          <a:xfrm>
            <a:off x="663432" y="1176441"/>
            <a:ext cx="5030516" cy="2927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615340" y="3232330"/>
            <a:ext cx="5955682" cy="1451552"/>
          </a:xfrm>
          <a:prstGeom prst="rect">
            <a:avLst/>
          </a:prstGeom>
          <a:solidFill>
            <a:srgbClr val="174994">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2" name="组合 1"/>
          <p:cNvGrpSpPr/>
          <p:nvPr/>
        </p:nvGrpSpPr>
        <p:grpSpPr>
          <a:xfrm>
            <a:off x="2652950" y="3436947"/>
            <a:ext cx="5886429" cy="1366913"/>
            <a:chOff x="2652950" y="3436947"/>
            <a:chExt cx="5886429" cy="1366913"/>
          </a:xfrm>
        </p:grpSpPr>
        <p:sp>
          <p:nvSpPr>
            <p:cNvPr id="8" name="文本框 106"/>
            <p:cNvSpPr txBox="1"/>
            <p:nvPr/>
          </p:nvSpPr>
          <p:spPr>
            <a:xfrm>
              <a:off x="2652950" y="3436947"/>
              <a:ext cx="1415772" cy="461665"/>
            </a:xfrm>
            <a:prstGeom prst="rect">
              <a:avLst/>
            </a:prstGeom>
            <a:noFill/>
          </p:spPr>
          <p:txBody>
            <a:bodyPr wrap="none" rtlCol="0">
              <a:spAutoFit/>
            </a:bodyPr>
            <a:lstStyle/>
            <a:p>
              <a:pPr algn="r"/>
              <a:r>
                <a:rPr lang="zh-CN" altLang="en-US" sz="2400" dirty="0">
                  <a:solidFill>
                    <a:schemeClr val="bg1"/>
                  </a:solidFill>
                  <a:latin typeface="微软雅黑" pitchFamily="34" charset="-122"/>
                  <a:ea typeface="微软雅黑" pitchFamily="34" charset="-122"/>
                </a:rPr>
                <a:t>添加标题</a:t>
              </a:r>
            </a:p>
          </p:txBody>
        </p:sp>
        <p:sp>
          <p:nvSpPr>
            <p:cNvPr id="9" name="文本框 107"/>
            <p:cNvSpPr txBox="1"/>
            <p:nvPr/>
          </p:nvSpPr>
          <p:spPr>
            <a:xfrm>
              <a:off x="2684593" y="3898612"/>
              <a:ext cx="5854786" cy="905248"/>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基于演示设计的</a:t>
              </a:r>
              <a:r>
                <a:rPr lang="zh-CN" altLang="en-US" b="1" dirty="0">
                  <a:solidFill>
                    <a:schemeClr val="bg1"/>
                  </a:solidFill>
                </a:rPr>
                <a:t>这是一段重要的文字</a:t>
              </a:r>
              <a:r>
                <a:rPr lang="zh-CN" altLang="en-US" dirty="0">
                  <a:solidFill>
                    <a:schemeClr val="bg1"/>
                  </a:solidFill>
                </a:rPr>
                <a:t>其他部分都是填充字数来的显得多一些，没有那么枯燥，我觉得这种打起来好傻啊正文部分正文部分正文部分正文部分</a:t>
              </a:r>
            </a:p>
          </p:txBody>
        </p:sp>
      </p:grpSp>
      <p:sp>
        <p:nvSpPr>
          <p:cNvPr id="15" name="文本框 107"/>
          <p:cNvSpPr txBox="1"/>
          <p:nvPr/>
        </p:nvSpPr>
        <p:spPr>
          <a:xfrm>
            <a:off x="6056395" y="1147254"/>
            <a:ext cx="2260518" cy="2025555"/>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基于演示设计的</a:t>
            </a:r>
            <a:r>
              <a:rPr lang="zh-CN" altLang="en-US" b="1" dirty="0">
                <a:solidFill>
                  <a:srgbClr val="174994"/>
                </a:solidFill>
              </a:rPr>
              <a:t>这是一段重要的文字</a:t>
            </a:r>
            <a:r>
              <a:rPr lang="zh-CN" altLang="en-US" dirty="0">
                <a:solidFill>
                  <a:schemeClr val="tx1">
                    <a:lumMod val="50000"/>
                    <a:lumOff val="50000"/>
                  </a:schemeClr>
                </a:solidFill>
              </a:rPr>
              <a:t>其他部分都是填充字数来的显得多一些，没有那么枯燥，我觉得这种打起来好傻啊正文部分正文部分正文部分正文部分</a:t>
            </a:r>
          </a:p>
        </p:txBody>
      </p:sp>
      <p:sp>
        <p:nvSpPr>
          <p:cNvPr id="10" name="矩形 9"/>
          <p:cNvSpPr/>
          <p:nvPr/>
        </p:nvSpPr>
        <p:spPr>
          <a:xfrm>
            <a:off x="468313" y="997778"/>
            <a:ext cx="447034" cy="412956"/>
          </a:xfrm>
          <a:prstGeom prst="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矩形 10"/>
          <p:cNvSpPr/>
          <p:nvPr/>
        </p:nvSpPr>
        <p:spPr>
          <a:xfrm>
            <a:off x="663432" y="1047752"/>
            <a:ext cx="447034" cy="412956"/>
          </a:xfrm>
          <a:prstGeom prst="rect">
            <a:avLst/>
          </a:pr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3887793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121240414"/>
              </p:ext>
            </p:extLst>
          </p:nvPr>
        </p:nvGraphicFramePr>
        <p:xfrm>
          <a:off x="538015" y="1386714"/>
          <a:ext cx="5183518" cy="2591759"/>
        </p:xfrm>
        <a:graphic>
          <a:graphicData uri="http://schemas.openxmlformats.org/drawingml/2006/chart">
            <c:chart xmlns:c="http://schemas.openxmlformats.org/drawingml/2006/chart" xmlns:r="http://schemas.openxmlformats.org/officeDocument/2006/relationships" r:id="rId2"/>
          </a:graphicData>
        </a:graphic>
      </p:graphicFrame>
      <p:sp>
        <p:nvSpPr>
          <p:cNvPr id="6" name="圆角矩形 5"/>
          <p:cNvSpPr/>
          <p:nvPr/>
        </p:nvSpPr>
        <p:spPr>
          <a:xfrm>
            <a:off x="5677468" y="1440589"/>
            <a:ext cx="528124" cy="531069"/>
          </a:xfrm>
          <a:prstGeom prst="round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78A1"/>
              </a:solidFill>
            </a:endParaRPr>
          </a:p>
        </p:txBody>
      </p:sp>
      <p:sp>
        <p:nvSpPr>
          <p:cNvPr id="7" name="文本框 24"/>
          <p:cNvSpPr txBox="1"/>
          <p:nvPr/>
        </p:nvSpPr>
        <p:spPr>
          <a:xfrm>
            <a:off x="5737788" y="1321403"/>
            <a:ext cx="407484" cy="769441"/>
          </a:xfrm>
          <a:prstGeom prst="rect">
            <a:avLst/>
          </a:prstGeom>
          <a:noFill/>
        </p:spPr>
        <p:txBody>
          <a:bodyPr wrap="none" rtlCol="0">
            <a:spAutoFit/>
          </a:bodyPr>
          <a:lstStyle/>
          <a:p>
            <a:r>
              <a:rPr lang="en-US" altLang="zh-CN" sz="4400" dirty="0">
                <a:solidFill>
                  <a:schemeClr val="bg1"/>
                </a:solidFill>
                <a:latin typeface="Akzidenz-Grotesk BQ Condensed" pitchFamily="50" charset="0"/>
              </a:rPr>
              <a:t>A</a:t>
            </a:r>
            <a:endParaRPr lang="zh-CN" altLang="en-US" sz="4400" dirty="0">
              <a:solidFill>
                <a:schemeClr val="bg1"/>
              </a:solidFill>
              <a:latin typeface="Akzidenz-Grotesk BQ Condensed" pitchFamily="50" charset="0"/>
            </a:endParaRPr>
          </a:p>
        </p:txBody>
      </p:sp>
      <p:sp>
        <p:nvSpPr>
          <p:cNvPr id="8" name="矩形 7"/>
          <p:cNvSpPr/>
          <p:nvPr/>
        </p:nvSpPr>
        <p:spPr>
          <a:xfrm>
            <a:off x="6255877" y="1435372"/>
            <a:ext cx="1415772" cy="497957"/>
          </a:xfrm>
          <a:prstGeom prst="rect">
            <a:avLst/>
          </a:prstGeom>
        </p:spPr>
        <p:txBody>
          <a:bodyPr wrap="none">
            <a:spAutoFit/>
          </a:bodyPr>
          <a:lstStyle/>
          <a:p>
            <a:pPr lvl="0">
              <a:lnSpc>
                <a:spcPct val="120000"/>
              </a:lnSpc>
            </a:pPr>
            <a:r>
              <a:rPr lang="zh-CN" altLang="en-US" sz="2400" dirty="0">
                <a:solidFill>
                  <a:srgbClr val="174994"/>
                </a:solidFill>
                <a:latin typeface="微软雅黑" pitchFamily="34" charset="-122"/>
                <a:ea typeface="微软雅黑" pitchFamily="34" charset="-122"/>
              </a:rPr>
              <a:t>添加标题</a:t>
            </a:r>
          </a:p>
        </p:txBody>
      </p:sp>
      <p:sp>
        <p:nvSpPr>
          <p:cNvPr id="9" name="矩形 8"/>
          <p:cNvSpPr/>
          <p:nvPr/>
        </p:nvSpPr>
        <p:spPr>
          <a:xfrm>
            <a:off x="5580112" y="1923061"/>
            <a:ext cx="3024336"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基于演示设计的一站式在线演示、素材销售、服务交易系统</a:t>
            </a:r>
          </a:p>
        </p:txBody>
      </p:sp>
      <p:sp>
        <p:nvSpPr>
          <p:cNvPr id="10" name="圆角矩形 9"/>
          <p:cNvSpPr/>
          <p:nvPr/>
        </p:nvSpPr>
        <p:spPr>
          <a:xfrm>
            <a:off x="5667196" y="3000339"/>
            <a:ext cx="529200" cy="532800"/>
          </a:xfrm>
          <a:prstGeom prst="roundRect">
            <a:avLst/>
          </a:prstGeom>
          <a:solidFill>
            <a:srgbClr val="1749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8"/>
          <p:cNvSpPr txBox="1"/>
          <p:nvPr/>
        </p:nvSpPr>
        <p:spPr>
          <a:xfrm>
            <a:off x="5716032" y="2884465"/>
            <a:ext cx="431528" cy="769441"/>
          </a:xfrm>
          <a:prstGeom prst="rect">
            <a:avLst/>
          </a:prstGeom>
          <a:noFill/>
        </p:spPr>
        <p:txBody>
          <a:bodyPr wrap="none" rtlCol="0">
            <a:spAutoFit/>
          </a:bodyPr>
          <a:lstStyle/>
          <a:p>
            <a:r>
              <a:rPr lang="en-US" altLang="zh-CN" sz="4400" dirty="0">
                <a:solidFill>
                  <a:schemeClr val="bg1"/>
                </a:solidFill>
                <a:latin typeface="Akzidenz-Grotesk BQ Condensed" pitchFamily="50" charset="0"/>
              </a:rPr>
              <a:t>B</a:t>
            </a:r>
            <a:endParaRPr lang="zh-CN" altLang="en-US" sz="4400" dirty="0">
              <a:solidFill>
                <a:schemeClr val="bg1"/>
              </a:solidFill>
              <a:latin typeface="Akzidenz-Grotesk BQ Condensed" pitchFamily="50" charset="0"/>
            </a:endParaRPr>
          </a:p>
        </p:txBody>
      </p:sp>
      <p:sp>
        <p:nvSpPr>
          <p:cNvPr id="12" name="矩形 11"/>
          <p:cNvSpPr/>
          <p:nvPr/>
        </p:nvSpPr>
        <p:spPr>
          <a:xfrm>
            <a:off x="6255877" y="3001421"/>
            <a:ext cx="1415772" cy="535531"/>
          </a:xfrm>
          <a:prstGeom prst="rect">
            <a:avLst/>
          </a:prstGeom>
        </p:spPr>
        <p:txBody>
          <a:bodyPr wrap="none">
            <a:spAutoFit/>
          </a:bodyPr>
          <a:lstStyle/>
          <a:p>
            <a:pPr lvl="0">
              <a:lnSpc>
                <a:spcPct val="120000"/>
              </a:lnSpc>
            </a:pPr>
            <a:r>
              <a:rPr lang="zh-CN" altLang="en-US" sz="2400" dirty="0">
                <a:solidFill>
                  <a:schemeClr val="bg1">
                    <a:lumMod val="50000"/>
                  </a:schemeClr>
                </a:solidFill>
                <a:latin typeface="微软雅黑" pitchFamily="34" charset="-122"/>
                <a:ea typeface="微软雅黑" pitchFamily="34" charset="-122"/>
              </a:rPr>
              <a:t>添加标题</a:t>
            </a:r>
          </a:p>
        </p:txBody>
      </p:sp>
      <p:sp>
        <p:nvSpPr>
          <p:cNvPr id="13" name="矩形 12"/>
          <p:cNvSpPr/>
          <p:nvPr/>
        </p:nvSpPr>
        <p:spPr>
          <a:xfrm>
            <a:off x="5580112" y="3489109"/>
            <a:ext cx="3024336"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itchFamily="34" charset="-122"/>
                <a:ea typeface="微软雅黑" pitchFamily="34" charset="-122"/>
              </a:rPr>
              <a:t>基于演示设计的一站式在线演示、素材销售、服务交易系统</a:t>
            </a:r>
          </a:p>
        </p:txBody>
      </p:sp>
      <p:grpSp>
        <p:nvGrpSpPr>
          <p:cNvPr id="14" name="组合 13"/>
          <p:cNvGrpSpPr/>
          <p:nvPr/>
        </p:nvGrpSpPr>
        <p:grpSpPr>
          <a:xfrm>
            <a:off x="0" y="4659313"/>
            <a:ext cx="9144000" cy="170588"/>
            <a:chOff x="0" y="2488742"/>
            <a:chExt cx="9144000" cy="170588"/>
          </a:xfrm>
          <a:solidFill>
            <a:srgbClr val="174994"/>
          </a:solidFill>
        </p:grpSpPr>
        <p:sp>
          <p:nvSpPr>
            <p:cNvPr id="15" name="任意多边形 14"/>
            <p:cNvSpPr/>
            <p:nvPr/>
          </p:nvSpPr>
          <p:spPr>
            <a:xfrm>
              <a:off x="0" y="2489230"/>
              <a:ext cx="6550886" cy="170100"/>
            </a:xfrm>
            <a:custGeom>
              <a:avLst/>
              <a:gdLst>
                <a:gd name="connsiteX0" fmla="*/ 0 w 9511185"/>
                <a:gd name="connsiteY0" fmla="*/ 0 h 260238"/>
                <a:gd name="connsiteX1" fmla="*/ 9511185 w 9511185"/>
                <a:gd name="connsiteY1" fmla="*/ 0 h 260238"/>
                <a:gd name="connsiteX2" fmla="*/ 9250947 w 9511185"/>
                <a:gd name="connsiteY2" fmla="*/ 260238 h 260238"/>
                <a:gd name="connsiteX3" fmla="*/ 0 w 9511185"/>
                <a:gd name="connsiteY3" fmla="*/ 260238 h 260238"/>
                <a:gd name="connsiteX4" fmla="*/ 0 w 9511185"/>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185" h="260238">
                  <a:moveTo>
                    <a:pt x="0" y="0"/>
                  </a:moveTo>
                  <a:lnTo>
                    <a:pt x="9511185" y="0"/>
                  </a:lnTo>
                  <a:lnTo>
                    <a:pt x="9250947" y="260238"/>
                  </a:lnTo>
                  <a:lnTo>
                    <a:pt x="0" y="26023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78A1"/>
                </a:solidFill>
              </a:endParaRPr>
            </a:p>
          </p:txBody>
        </p:sp>
        <p:sp>
          <p:nvSpPr>
            <p:cNvPr id="16" name="任意多边形 15"/>
            <p:cNvSpPr/>
            <p:nvPr/>
          </p:nvSpPr>
          <p:spPr>
            <a:xfrm>
              <a:off x="6760230" y="2488742"/>
              <a:ext cx="2383770" cy="170588"/>
            </a:xfrm>
            <a:custGeom>
              <a:avLst/>
              <a:gdLst>
                <a:gd name="connsiteX0" fmla="*/ 260238 w 2727409"/>
                <a:gd name="connsiteY0" fmla="*/ 0 h 260238"/>
                <a:gd name="connsiteX1" fmla="*/ 2727409 w 2727409"/>
                <a:gd name="connsiteY1" fmla="*/ 0 h 260238"/>
                <a:gd name="connsiteX2" fmla="*/ 2727409 w 2727409"/>
                <a:gd name="connsiteY2" fmla="*/ 260238 h 260238"/>
                <a:gd name="connsiteX3" fmla="*/ 0 w 2727409"/>
                <a:gd name="connsiteY3" fmla="*/ 260238 h 260238"/>
                <a:gd name="connsiteX4" fmla="*/ 260238 w 2727409"/>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09" h="260238">
                  <a:moveTo>
                    <a:pt x="260238" y="0"/>
                  </a:moveTo>
                  <a:lnTo>
                    <a:pt x="2727409" y="0"/>
                  </a:lnTo>
                  <a:lnTo>
                    <a:pt x="2727409" y="260238"/>
                  </a:lnTo>
                  <a:lnTo>
                    <a:pt x="0" y="260238"/>
                  </a:lnTo>
                  <a:lnTo>
                    <a:pt x="260238" y="0"/>
                  </a:lnTo>
                  <a:close/>
                </a:path>
              </a:pathLst>
            </a:custGeom>
            <a:solidFill>
              <a:srgbClr val="1749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AEF3"/>
                </a:solidFill>
              </a:endParaRPr>
            </a:p>
          </p:txBody>
        </p:sp>
      </p:grpSp>
      <p:sp>
        <p:nvSpPr>
          <p:cNvPr id="17"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tx1">
                    <a:lumMod val="75000"/>
                    <a:lumOff val="25000"/>
                  </a:schemeClr>
                </a:solidFill>
                <a:latin typeface="微软雅黑" pitchFamily="34" charset="-122"/>
                <a:ea typeface="微软雅黑" pitchFamily="34" charset="-122"/>
              </a:rPr>
              <a:t>点击此处添加标题</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7472" y="273257"/>
            <a:ext cx="557974" cy="557974"/>
          </a:xfrm>
          <a:prstGeom prst="rect">
            <a:avLst/>
          </a:prstGeom>
        </p:spPr>
      </p:pic>
      <p:sp>
        <p:nvSpPr>
          <p:cNvPr id="2" name="灯片编号占位符 1"/>
          <p:cNvSpPr>
            <a:spLocks noGrp="1"/>
          </p:cNvSpPr>
          <p:nvPr>
            <p:ph type="sldNum" sz="quarter" idx="12"/>
          </p:nvPr>
        </p:nvSpPr>
        <p:spPr/>
        <p:txBody>
          <a:bodyPr/>
          <a:lstStyle/>
          <a:p>
            <a:fld id="{0C913308-F349-4B6D-A68A-DD1791B4A57B}" type="slidenum">
              <a:rPr lang="zh-CN" altLang="en-US" smtClean="0"/>
              <a:t>9</a:t>
            </a:fld>
            <a:endParaRPr lang="zh-CN" altLang="en-US"/>
          </a:p>
        </p:txBody>
      </p:sp>
    </p:spTree>
    <p:extLst>
      <p:ext uri="{BB962C8B-B14F-4D97-AF65-F5344CB8AC3E}">
        <p14:creationId xmlns:p14="http://schemas.microsoft.com/office/powerpoint/2010/main" val="29721833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1107</Words>
  <Application>Microsoft Office PowerPoint</Application>
  <PresentationFormat>全屏显示(16:9)</PresentationFormat>
  <Paragraphs>176</Paragraphs>
  <Slides>25</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Akzidenz-Grotesk BQ Condensed</vt:lpstr>
      <vt:lpstr>时尚中黑简体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 Lee</dc:creator>
  <cp:keywords>http:/www.ypppt.com</cp:keywords>
  <dc:description>http://www.ypppt.com/</dc:description>
  <cp:lastModifiedBy>Jin</cp:lastModifiedBy>
  <cp:revision>409</cp:revision>
  <dcterms:modified xsi:type="dcterms:W3CDTF">2021-07-18T07:37:17Z</dcterms:modified>
</cp:coreProperties>
</file>